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</p:sldMasterIdLst>
  <p:sldIdLst>
    <p:sldId id="268" r:id="rId3"/>
    <p:sldId id="269" r:id="rId4"/>
    <p:sldId id="281" r:id="rId5"/>
    <p:sldId id="285" r:id="rId6"/>
    <p:sldId id="286" r:id="rId7"/>
    <p:sldId id="287" r:id="rId8"/>
    <p:sldId id="288" r:id="rId9"/>
    <p:sldId id="289" r:id="rId10"/>
    <p:sldId id="291" r:id="rId11"/>
    <p:sldId id="290" r:id="rId12"/>
    <p:sldId id="295" r:id="rId13"/>
    <p:sldId id="292" r:id="rId14"/>
    <p:sldId id="297" r:id="rId15"/>
    <p:sldId id="296" r:id="rId16"/>
    <p:sldId id="283" r:id="rId17"/>
    <p:sldId id="319" r:id="rId18"/>
    <p:sldId id="321" r:id="rId19"/>
    <p:sldId id="320" r:id="rId20"/>
    <p:sldId id="322" r:id="rId21"/>
    <p:sldId id="270" r:id="rId22"/>
    <p:sldId id="271" r:id="rId23"/>
    <p:sldId id="279" r:id="rId24"/>
    <p:sldId id="284" r:id="rId25"/>
    <p:sldId id="272" r:id="rId26"/>
    <p:sldId id="273" r:id="rId27"/>
    <p:sldId id="274" r:id="rId28"/>
    <p:sldId id="275" r:id="rId29"/>
    <p:sldId id="276" r:id="rId30"/>
    <p:sldId id="323" r:id="rId31"/>
    <p:sldId id="299" r:id="rId32"/>
    <p:sldId id="300" r:id="rId33"/>
    <p:sldId id="301" r:id="rId34"/>
    <p:sldId id="302" r:id="rId35"/>
    <p:sldId id="303" r:id="rId36"/>
    <p:sldId id="304" r:id="rId37"/>
    <p:sldId id="305" r:id="rId38"/>
    <p:sldId id="306" r:id="rId39"/>
    <p:sldId id="307" r:id="rId40"/>
    <p:sldId id="308" r:id="rId41"/>
    <p:sldId id="309" r:id="rId42"/>
    <p:sldId id="310" r:id="rId43"/>
    <p:sldId id="311" r:id="rId44"/>
    <p:sldId id="267" r:id="rId45"/>
    <p:sldId id="278" r:id="rId46"/>
    <p:sldId id="298" r:id="rId47"/>
    <p:sldId id="294" r:id="rId48"/>
    <p:sldId id="293" r:id="rId49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96EC243-E136-4059-B8F0-649DBC2F08CD}" type="doc">
      <dgm:prSet loTypeId="urn:microsoft.com/office/officeart/2005/8/layout/pyramid3" loCatId="pyramid" qsTypeId="urn:microsoft.com/office/officeart/2005/8/quickstyle/simple1" qsCatId="simple" csTypeId="urn:microsoft.com/office/officeart/2005/8/colors/accent1_2" csCatId="accent1" phldr="1"/>
      <dgm:spPr/>
    </dgm:pt>
    <dgm:pt modelId="{755A6C9C-0081-470B-AA01-CFB5A6CC0C67}">
      <dgm:prSet phldrT="[Tekst]"/>
      <dgm:spPr/>
      <dgm:t>
        <a:bodyPr/>
        <a:lstStyle/>
        <a:p>
          <a:r>
            <a:rPr lang="nl-NL" dirty="0"/>
            <a:t>Mogelijkheden zoeken en benoemen</a:t>
          </a:r>
        </a:p>
      </dgm:t>
    </dgm:pt>
    <dgm:pt modelId="{95178731-7EB2-44E6-BE01-912CAFD3ECBF}" type="parTrans" cxnId="{8C8A0F78-F641-4B9D-87FE-7D6B3985D6DC}">
      <dgm:prSet/>
      <dgm:spPr/>
      <dgm:t>
        <a:bodyPr/>
        <a:lstStyle/>
        <a:p>
          <a:endParaRPr lang="nl-NL"/>
        </a:p>
      </dgm:t>
    </dgm:pt>
    <dgm:pt modelId="{0DB18052-3AF5-47A4-94E8-A4D353F89808}" type="sibTrans" cxnId="{8C8A0F78-F641-4B9D-87FE-7D6B3985D6DC}">
      <dgm:prSet/>
      <dgm:spPr/>
      <dgm:t>
        <a:bodyPr/>
        <a:lstStyle/>
        <a:p>
          <a:endParaRPr lang="nl-NL"/>
        </a:p>
      </dgm:t>
    </dgm:pt>
    <dgm:pt modelId="{35FD16AE-6390-4241-8031-0A805ED16274}">
      <dgm:prSet phldrT="[Tekst]"/>
      <dgm:spPr/>
      <dgm:t>
        <a:bodyPr/>
        <a:lstStyle/>
        <a:p>
          <a:r>
            <a:rPr lang="nl-NL" dirty="0"/>
            <a:t>Optimaliseren</a:t>
          </a:r>
        </a:p>
      </dgm:t>
    </dgm:pt>
    <dgm:pt modelId="{40434B1E-039B-4D7F-8612-FE4158F2BAB6}" type="parTrans" cxnId="{F75BF851-E73A-46B6-B4EE-8ABCF323D519}">
      <dgm:prSet/>
      <dgm:spPr/>
      <dgm:t>
        <a:bodyPr/>
        <a:lstStyle/>
        <a:p>
          <a:endParaRPr lang="nl-NL"/>
        </a:p>
      </dgm:t>
    </dgm:pt>
    <dgm:pt modelId="{757B66DE-3950-4064-8884-FAD3ECB0A7B4}" type="sibTrans" cxnId="{F75BF851-E73A-46B6-B4EE-8ABCF323D519}">
      <dgm:prSet/>
      <dgm:spPr/>
      <dgm:t>
        <a:bodyPr/>
        <a:lstStyle/>
        <a:p>
          <a:endParaRPr lang="nl-NL"/>
        </a:p>
      </dgm:t>
    </dgm:pt>
    <dgm:pt modelId="{0EC2A286-BE21-4F47-9220-C7FFDDB380BB}">
      <dgm:prSet phldrT="[Tekst]"/>
      <dgm:spPr/>
      <dgm:t>
        <a:bodyPr/>
        <a:lstStyle/>
        <a:p>
          <a:r>
            <a:rPr lang="nl-NL" dirty="0"/>
            <a:t>Resultaat</a:t>
          </a:r>
        </a:p>
      </dgm:t>
    </dgm:pt>
    <dgm:pt modelId="{9D63FBD5-55D1-4E88-887D-0F06A46CC17D}" type="parTrans" cxnId="{8DB7A58D-8351-4658-959A-4DD5DB1B250F}">
      <dgm:prSet/>
      <dgm:spPr/>
      <dgm:t>
        <a:bodyPr/>
        <a:lstStyle/>
        <a:p>
          <a:endParaRPr lang="nl-NL"/>
        </a:p>
      </dgm:t>
    </dgm:pt>
    <dgm:pt modelId="{24E41DD2-FC6D-42CD-BFB6-C1A5C79D28DA}" type="sibTrans" cxnId="{8DB7A58D-8351-4658-959A-4DD5DB1B250F}">
      <dgm:prSet/>
      <dgm:spPr/>
      <dgm:t>
        <a:bodyPr/>
        <a:lstStyle/>
        <a:p>
          <a:endParaRPr lang="nl-NL"/>
        </a:p>
      </dgm:t>
    </dgm:pt>
    <dgm:pt modelId="{5B0B4BD8-8897-417D-B024-EB48D14719C1}" type="pres">
      <dgm:prSet presAssocID="{296EC243-E136-4059-B8F0-649DBC2F08CD}" presName="Name0" presStyleCnt="0">
        <dgm:presLayoutVars>
          <dgm:dir/>
          <dgm:animLvl val="lvl"/>
          <dgm:resizeHandles val="exact"/>
        </dgm:presLayoutVars>
      </dgm:prSet>
      <dgm:spPr/>
    </dgm:pt>
    <dgm:pt modelId="{7631AC1C-1955-4697-B4FD-2472122E3A6D}" type="pres">
      <dgm:prSet presAssocID="{755A6C9C-0081-470B-AA01-CFB5A6CC0C67}" presName="Name8" presStyleCnt="0"/>
      <dgm:spPr/>
    </dgm:pt>
    <dgm:pt modelId="{9004EB57-813E-4C45-9ED1-59E71A8A2E30}" type="pres">
      <dgm:prSet presAssocID="{755A6C9C-0081-470B-AA01-CFB5A6CC0C67}" presName="level" presStyleLbl="node1" presStyleIdx="0" presStyleCnt="3" custLinFactNeighborX="134">
        <dgm:presLayoutVars>
          <dgm:chMax val="1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D2BFE298-5C28-4BA9-A676-33838FB4352A}" type="pres">
      <dgm:prSet presAssocID="{755A6C9C-0081-470B-AA01-CFB5A6CC0C67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603D1A98-739A-4BE8-A998-535FA7D3596E}" type="pres">
      <dgm:prSet presAssocID="{35FD16AE-6390-4241-8031-0A805ED16274}" presName="Name8" presStyleCnt="0"/>
      <dgm:spPr/>
    </dgm:pt>
    <dgm:pt modelId="{68D02C1A-E707-4022-A63B-E0E8F09481FE}" type="pres">
      <dgm:prSet presAssocID="{35FD16AE-6390-4241-8031-0A805ED16274}" presName="level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56A93854-E8BF-487B-97F9-75C948F3F33D}" type="pres">
      <dgm:prSet presAssocID="{35FD16AE-6390-4241-8031-0A805ED16274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3636B6B2-E737-4561-A61F-DA3E4308522C}" type="pres">
      <dgm:prSet presAssocID="{0EC2A286-BE21-4F47-9220-C7FFDDB380BB}" presName="Name8" presStyleCnt="0"/>
      <dgm:spPr/>
    </dgm:pt>
    <dgm:pt modelId="{1EF61B4E-5EA2-4323-AC7B-5315643DEE78}" type="pres">
      <dgm:prSet presAssocID="{0EC2A286-BE21-4F47-9220-C7FFDDB380BB}" presName="level" presStyleLbl="node1" presStyleIdx="2" presStyleCnt="3" custLinFactNeighborX="0" custLinFactNeighborY="585">
        <dgm:presLayoutVars>
          <dgm:chMax val="1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5726C3E3-B93F-48EC-A841-09FCB5278A35}" type="pres">
      <dgm:prSet presAssocID="{0EC2A286-BE21-4F47-9220-C7FFDDB380BB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nl-NL"/>
        </a:p>
      </dgm:t>
    </dgm:pt>
  </dgm:ptLst>
  <dgm:cxnLst>
    <dgm:cxn modelId="{8C8A0F78-F641-4B9D-87FE-7D6B3985D6DC}" srcId="{296EC243-E136-4059-B8F0-649DBC2F08CD}" destId="{755A6C9C-0081-470B-AA01-CFB5A6CC0C67}" srcOrd="0" destOrd="0" parTransId="{95178731-7EB2-44E6-BE01-912CAFD3ECBF}" sibTransId="{0DB18052-3AF5-47A4-94E8-A4D353F89808}"/>
    <dgm:cxn modelId="{C4723F2E-51EA-495F-A417-CDD8ED0D24B6}" type="presOf" srcId="{296EC243-E136-4059-B8F0-649DBC2F08CD}" destId="{5B0B4BD8-8897-417D-B024-EB48D14719C1}" srcOrd="0" destOrd="0" presId="urn:microsoft.com/office/officeart/2005/8/layout/pyramid3"/>
    <dgm:cxn modelId="{E4489737-ECB1-4030-827E-CAED423A0324}" type="presOf" srcId="{35FD16AE-6390-4241-8031-0A805ED16274}" destId="{56A93854-E8BF-487B-97F9-75C948F3F33D}" srcOrd="1" destOrd="0" presId="urn:microsoft.com/office/officeart/2005/8/layout/pyramid3"/>
    <dgm:cxn modelId="{12ADD270-FCB0-4485-8305-5B7D6391E9CD}" type="presOf" srcId="{0EC2A286-BE21-4F47-9220-C7FFDDB380BB}" destId="{5726C3E3-B93F-48EC-A841-09FCB5278A35}" srcOrd="1" destOrd="0" presId="urn:microsoft.com/office/officeart/2005/8/layout/pyramid3"/>
    <dgm:cxn modelId="{F6E0B1B0-CCB1-49E2-A514-BCB8B5A24C67}" type="presOf" srcId="{755A6C9C-0081-470B-AA01-CFB5A6CC0C67}" destId="{D2BFE298-5C28-4BA9-A676-33838FB4352A}" srcOrd="1" destOrd="0" presId="urn:microsoft.com/office/officeart/2005/8/layout/pyramid3"/>
    <dgm:cxn modelId="{4B3356DA-0419-4507-9D40-92B36F403896}" type="presOf" srcId="{0EC2A286-BE21-4F47-9220-C7FFDDB380BB}" destId="{1EF61B4E-5EA2-4323-AC7B-5315643DEE78}" srcOrd="0" destOrd="0" presId="urn:microsoft.com/office/officeart/2005/8/layout/pyramid3"/>
    <dgm:cxn modelId="{8DB7A58D-8351-4658-959A-4DD5DB1B250F}" srcId="{296EC243-E136-4059-B8F0-649DBC2F08CD}" destId="{0EC2A286-BE21-4F47-9220-C7FFDDB380BB}" srcOrd="2" destOrd="0" parTransId="{9D63FBD5-55D1-4E88-887D-0F06A46CC17D}" sibTransId="{24E41DD2-FC6D-42CD-BFB6-C1A5C79D28DA}"/>
    <dgm:cxn modelId="{76723C0A-895A-4790-AE95-CA2BABC02940}" type="presOf" srcId="{35FD16AE-6390-4241-8031-0A805ED16274}" destId="{68D02C1A-E707-4022-A63B-E0E8F09481FE}" srcOrd="0" destOrd="0" presId="urn:microsoft.com/office/officeart/2005/8/layout/pyramid3"/>
    <dgm:cxn modelId="{F75BF851-E73A-46B6-B4EE-8ABCF323D519}" srcId="{296EC243-E136-4059-B8F0-649DBC2F08CD}" destId="{35FD16AE-6390-4241-8031-0A805ED16274}" srcOrd="1" destOrd="0" parTransId="{40434B1E-039B-4D7F-8612-FE4158F2BAB6}" sibTransId="{757B66DE-3950-4064-8884-FAD3ECB0A7B4}"/>
    <dgm:cxn modelId="{DF4D18E6-1027-41C8-A716-B7DC5A8265B3}" type="presOf" srcId="{755A6C9C-0081-470B-AA01-CFB5A6CC0C67}" destId="{9004EB57-813E-4C45-9ED1-59E71A8A2E30}" srcOrd="0" destOrd="0" presId="urn:microsoft.com/office/officeart/2005/8/layout/pyramid3"/>
    <dgm:cxn modelId="{029B33C1-E323-4A9C-A523-0242DE948923}" type="presParOf" srcId="{5B0B4BD8-8897-417D-B024-EB48D14719C1}" destId="{7631AC1C-1955-4697-B4FD-2472122E3A6D}" srcOrd="0" destOrd="0" presId="urn:microsoft.com/office/officeart/2005/8/layout/pyramid3"/>
    <dgm:cxn modelId="{6C77D615-87A5-4C9C-B4A9-142704A6CF57}" type="presParOf" srcId="{7631AC1C-1955-4697-B4FD-2472122E3A6D}" destId="{9004EB57-813E-4C45-9ED1-59E71A8A2E30}" srcOrd="0" destOrd="0" presId="urn:microsoft.com/office/officeart/2005/8/layout/pyramid3"/>
    <dgm:cxn modelId="{65885C11-6767-44B7-A555-2A99A04DE86C}" type="presParOf" srcId="{7631AC1C-1955-4697-B4FD-2472122E3A6D}" destId="{D2BFE298-5C28-4BA9-A676-33838FB4352A}" srcOrd="1" destOrd="0" presId="urn:microsoft.com/office/officeart/2005/8/layout/pyramid3"/>
    <dgm:cxn modelId="{1729C914-6936-4800-8936-E5B0E20DA007}" type="presParOf" srcId="{5B0B4BD8-8897-417D-B024-EB48D14719C1}" destId="{603D1A98-739A-4BE8-A998-535FA7D3596E}" srcOrd="1" destOrd="0" presId="urn:microsoft.com/office/officeart/2005/8/layout/pyramid3"/>
    <dgm:cxn modelId="{E021879C-9C34-4886-B21A-FFC7A77516D7}" type="presParOf" srcId="{603D1A98-739A-4BE8-A998-535FA7D3596E}" destId="{68D02C1A-E707-4022-A63B-E0E8F09481FE}" srcOrd="0" destOrd="0" presId="urn:microsoft.com/office/officeart/2005/8/layout/pyramid3"/>
    <dgm:cxn modelId="{F8F41354-0C97-45C0-B876-A7022BA476B5}" type="presParOf" srcId="{603D1A98-739A-4BE8-A998-535FA7D3596E}" destId="{56A93854-E8BF-487B-97F9-75C948F3F33D}" srcOrd="1" destOrd="0" presId="urn:microsoft.com/office/officeart/2005/8/layout/pyramid3"/>
    <dgm:cxn modelId="{5C657D98-D096-4F16-829A-713F9E9149A6}" type="presParOf" srcId="{5B0B4BD8-8897-417D-B024-EB48D14719C1}" destId="{3636B6B2-E737-4561-A61F-DA3E4308522C}" srcOrd="2" destOrd="0" presId="urn:microsoft.com/office/officeart/2005/8/layout/pyramid3"/>
    <dgm:cxn modelId="{7B406FFA-3B57-4F10-8FCB-C096E17A0D69}" type="presParOf" srcId="{3636B6B2-E737-4561-A61F-DA3E4308522C}" destId="{1EF61B4E-5EA2-4323-AC7B-5315643DEE78}" srcOrd="0" destOrd="0" presId="urn:microsoft.com/office/officeart/2005/8/layout/pyramid3"/>
    <dgm:cxn modelId="{1BC28344-44C9-4A36-9F99-48461437B546}" type="presParOf" srcId="{3636B6B2-E737-4561-A61F-DA3E4308522C}" destId="{5726C3E3-B93F-48EC-A841-09FCB5278A35}" srcOrd="1" destOrd="0" presId="urn:microsoft.com/office/officeart/2005/8/layout/pyramid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02AB763-9DDA-4505-A5E1-7331DC6561D0}" type="doc">
      <dgm:prSet loTypeId="urn:microsoft.com/office/officeart/2005/8/layout/pyramid1" loCatId="pyramid" qsTypeId="urn:microsoft.com/office/officeart/2005/8/quickstyle/simple1" qsCatId="simple" csTypeId="urn:microsoft.com/office/officeart/2005/8/colors/accent1_2" csCatId="accent1" phldr="1"/>
      <dgm:spPr/>
    </dgm:pt>
    <dgm:pt modelId="{B3ED0842-FD2F-4BF7-B84D-9B70A42A329B}">
      <dgm:prSet phldrT="[Tekst]"/>
      <dgm:spPr/>
      <dgm:t>
        <a:bodyPr/>
        <a:lstStyle/>
        <a:p>
          <a:r>
            <a:rPr lang="nl-NL" dirty="0"/>
            <a:t>Begrijpen</a:t>
          </a:r>
        </a:p>
      </dgm:t>
    </dgm:pt>
    <dgm:pt modelId="{41106067-CD0E-4B56-8741-185CEFF30CC3}" type="parTrans" cxnId="{F9ECD18A-54B5-41E2-8CA3-0C056B1F741E}">
      <dgm:prSet/>
      <dgm:spPr/>
      <dgm:t>
        <a:bodyPr/>
        <a:lstStyle/>
        <a:p>
          <a:endParaRPr lang="nl-NL"/>
        </a:p>
      </dgm:t>
    </dgm:pt>
    <dgm:pt modelId="{8016EBE6-350A-430A-BC2E-1845F0E29249}" type="sibTrans" cxnId="{F9ECD18A-54B5-41E2-8CA3-0C056B1F741E}">
      <dgm:prSet/>
      <dgm:spPr/>
      <dgm:t>
        <a:bodyPr/>
        <a:lstStyle/>
        <a:p>
          <a:endParaRPr lang="nl-NL"/>
        </a:p>
      </dgm:t>
    </dgm:pt>
    <dgm:pt modelId="{BE0DB309-E457-4DCF-906C-C081F6D558C0}">
      <dgm:prSet phldrT="[Tekst]"/>
      <dgm:spPr/>
      <dgm:t>
        <a:bodyPr/>
        <a:lstStyle/>
        <a:p>
          <a:r>
            <a:rPr lang="nl-NL" dirty="0"/>
            <a:t>Kansen zien</a:t>
          </a:r>
        </a:p>
        <a:p>
          <a:r>
            <a:rPr lang="nl-NL" dirty="0"/>
            <a:t>(op meer?)</a:t>
          </a:r>
        </a:p>
      </dgm:t>
    </dgm:pt>
    <dgm:pt modelId="{5993B828-71FA-400B-9041-913844B6EC74}" type="parTrans" cxnId="{3812F3BF-2DB0-485E-B481-94F96C0A3172}">
      <dgm:prSet/>
      <dgm:spPr/>
      <dgm:t>
        <a:bodyPr/>
        <a:lstStyle/>
        <a:p>
          <a:endParaRPr lang="nl-NL"/>
        </a:p>
      </dgm:t>
    </dgm:pt>
    <dgm:pt modelId="{586F1277-A894-450A-AE63-69AFEF7198ED}" type="sibTrans" cxnId="{3812F3BF-2DB0-485E-B481-94F96C0A3172}">
      <dgm:prSet/>
      <dgm:spPr/>
      <dgm:t>
        <a:bodyPr/>
        <a:lstStyle/>
        <a:p>
          <a:endParaRPr lang="nl-NL"/>
        </a:p>
      </dgm:t>
    </dgm:pt>
    <dgm:pt modelId="{5C1F9DEB-EE88-4621-B254-08C398E98230}">
      <dgm:prSet phldrT="[Tekst]"/>
      <dgm:spPr/>
      <dgm:t>
        <a:bodyPr/>
        <a:lstStyle/>
        <a:p>
          <a:r>
            <a:rPr lang="nl-NL" dirty="0"/>
            <a:t>Zo veel mogelijk zelf binnenhalen</a:t>
          </a:r>
        </a:p>
      </dgm:t>
    </dgm:pt>
    <dgm:pt modelId="{D83519E2-D621-48AA-BBA4-AC1E3B24B297}" type="parTrans" cxnId="{1ED923DC-C38C-4410-804C-BA85D3C1DC03}">
      <dgm:prSet/>
      <dgm:spPr/>
      <dgm:t>
        <a:bodyPr/>
        <a:lstStyle/>
        <a:p>
          <a:endParaRPr lang="nl-NL"/>
        </a:p>
      </dgm:t>
    </dgm:pt>
    <dgm:pt modelId="{1EEEFEA2-9F46-424B-9AC2-CF4CDCA0C24F}" type="sibTrans" cxnId="{1ED923DC-C38C-4410-804C-BA85D3C1DC03}">
      <dgm:prSet/>
      <dgm:spPr/>
      <dgm:t>
        <a:bodyPr/>
        <a:lstStyle/>
        <a:p>
          <a:endParaRPr lang="nl-NL"/>
        </a:p>
      </dgm:t>
    </dgm:pt>
    <dgm:pt modelId="{7845D464-C237-4917-918A-D4E82A9DF94D}" type="pres">
      <dgm:prSet presAssocID="{702AB763-9DDA-4505-A5E1-7331DC6561D0}" presName="Name0" presStyleCnt="0">
        <dgm:presLayoutVars>
          <dgm:dir/>
          <dgm:animLvl val="lvl"/>
          <dgm:resizeHandles val="exact"/>
        </dgm:presLayoutVars>
      </dgm:prSet>
      <dgm:spPr/>
    </dgm:pt>
    <dgm:pt modelId="{3FA1DAB8-7A06-4C37-BA5F-AAB865A713B2}" type="pres">
      <dgm:prSet presAssocID="{B3ED0842-FD2F-4BF7-B84D-9B70A42A329B}" presName="Name8" presStyleCnt="0"/>
      <dgm:spPr/>
    </dgm:pt>
    <dgm:pt modelId="{61DF776E-8084-4C1A-B678-C7E6D28389A8}" type="pres">
      <dgm:prSet presAssocID="{B3ED0842-FD2F-4BF7-B84D-9B70A42A329B}" presName="level" presStyleLbl="node1" presStyleIdx="0" presStyleCnt="3" custScaleX="94414" custScaleY="76550">
        <dgm:presLayoutVars>
          <dgm:chMax val="1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2FA61FDD-47CA-4F89-BED6-8777FBBBEC11}" type="pres">
      <dgm:prSet presAssocID="{B3ED0842-FD2F-4BF7-B84D-9B70A42A329B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0E5F3080-27D0-4A55-9560-C442EAE6D1F8}" type="pres">
      <dgm:prSet presAssocID="{BE0DB309-E457-4DCF-906C-C081F6D558C0}" presName="Name8" presStyleCnt="0"/>
      <dgm:spPr/>
    </dgm:pt>
    <dgm:pt modelId="{309B19F4-CCCC-4BD2-908C-E4919F5AAF9F}" type="pres">
      <dgm:prSet presAssocID="{BE0DB309-E457-4DCF-906C-C081F6D558C0}" presName="level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62824198-AC6F-4AB7-8137-361D6689701D}" type="pres">
      <dgm:prSet presAssocID="{BE0DB309-E457-4DCF-906C-C081F6D558C0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4B80CF7B-859F-4502-A704-77775F3641E8}" type="pres">
      <dgm:prSet presAssocID="{5C1F9DEB-EE88-4621-B254-08C398E98230}" presName="Name8" presStyleCnt="0"/>
      <dgm:spPr/>
    </dgm:pt>
    <dgm:pt modelId="{4FA6DBB8-690B-4E7F-A15E-D639F90599FB}" type="pres">
      <dgm:prSet presAssocID="{5C1F9DEB-EE88-4621-B254-08C398E98230}" presName="level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C7A0118C-8D30-4FD1-BA71-39E8E953904F}" type="pres">
      <dgm:prSet presAssocID="{5C1F9DEB-EE88-4621-B254-08C398E98230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nl-NL"/>
        </a:p>
      </dgm:t>
    </dgm:pt>
  </dgm:ptLst>
  <dgm:cxnLst>
    <dgm:cxn modelId="{2F104B1E-AAF8-4F29-A2E4-E9EDB618B36A}" type="presOf" srcId="{702AB763-9DDA-4505-A5E1-7331DC6561D0}" destId="{7845D464-C237-4917-918A-D4E82A9DF94D}" srcOrd="0" destOrd="0" presId="urn:microsoft.com/office/officeart/2005/8/layout/pyramid1"/>
    <dgm:cxn modelId="{661E69B4-782D-4989-900C-4B2F3BC2EE85}" type="presOf" srcId="{B3ED0842-FD2F-4BF7-B84D-9B70A42A329B}" destId="{61DF776E-8084-4C1A-B678-C7E6D28389A8}" srcOrd="0" destOrd="0" presId="urn:microsoft.com/office/officeart/2005/8/layout/pyramid1"/>
    <dgm:cxn modelId="{1ED923DC-C38C-4410-804C-BA85D3C1DC03}" srcId="{702AB763-9DDA-4505-A5E1-7331DC6561D0}" destId="{5C1F9DEB-EE88-4621-B254-08C398E98230}" srcOrd="2" destOrd="0" parTransId="{D83519E2-D621-48AA-BBA4-AC1E3B24B297}" sibTransId="{1EEEFEA2-9F46-424B-9AC2-CF4CDCA0C24F}"/>
    <dgm:cxn modelId="{05CC56CB-F016-4E07-9CE7-CA4B02CE46A7}" type="presOf" srcId="{5C1F9DEB-EE88-4621-B254-08C398E98230}" destId="{4FA6DBB8-690B-4E7F-A15E-D639F90599FB}" srcOrd="0" destOrd="0" presId="urn:microsoft.com/office/officeart/2005/8/layout/pyramid1"/>
    <dgm:cxn modelId="{A857D59E-B6B6-4A63-92C6-512262C5AFBB}" type="presOf" srcId="{BE0DB309-E457-4DCF-906C-C081F6D558C0}" destId="{309B19F4-CCCC-4BD2-908C-E4919F5AAF9F}" srcOrd="0" destOrd="0" presId="urn:microsoft.com/office/officeart/2005/8/layout/pyramid1"/>
    <dgm:cxn modelId="{E84EB49D-62DC-4AC7-BEFA-FEFC12569939}" type="presOf" srcId="{B3ED0842-FD2F-4BF7-B84D-9B70A42A329B}" destId="{2FA61FDD-47CA-4F89-BED6-8777FBBBEC11}" srcOrd="1" destOrd="0" presId="urn:microsoft.com/office/officeart/2005/8/layout/pyramid1"/>
    <dgm:cxn modelId="{FD210F61-5B62-4079-A9F7-EB27220178AA}" type="presOf" srcId="{5C1F9DEB-EE88-4621-B254-08C398E98230}" destId="{C7A0118C-8D30-4FD1-BA71-39E8E953904F}" srcOrd="1" destOrd="0" presId="urn:microsoft.com/office/officeart/2005/8/layout/pyramid1"/>
    <dgm:cxn modelId="{3812F3BF-2DB0-485E-B481-94F96C0A3172}" srcId="{702AB763-9DDA-4505-A5E1-7331DC6561D0}" destId="{BE0DB309-E457-4DCF-906C-C081F6D558C0}" srcOrd="1" destOrd="0" parTransId="{5993B828-71FA-400B-9041-913844B6EC74}" sibTransId="{586F1277-A894-450A-AE63-69AFEF7198ED}"/>
    <dgm:cxn modelId="{F9ECD18A-54B5-41E2-8CA3-0C056B1F741E}" srcId="{702AB763-9DDA-4505-A5E1-7331DC6561D0}" destId="{B3ED0842-FD2F-4BF7-B84D-9B70A42A329B}" srcOrd="0" destOrd="0" parTransId="{41106067-CD0E-4B56-8741-185CEFF30CC3}" sibTransId="{8016EBE6-350A-430A-BC2E-1845F0E29249}"/>
    <dgm:cxn modelId="{ADC874D1-ACC3-4A3D-A328-F06C7502B972}" type="presOf" srcId="{BE0DB309-E457-4DCF-906C-C081F6D558C0}" destId="{62824198-AC6F-4AB7-8137-361D6689701D}" srcOrd="1" destOrd="0" presId="urn:microsoft.com/office/officeart/2005/8/layout/pyramid1"/>
    <dgm:cxn modelId="{7F43A324-81E8-4869-A04C-BFE13AA293AE}" type="presParOf" srcId="{7845D464-C237-4917-918A-D4E82A9DF94D}" destId="{3FA1DAB8-7A06-4C37-BA5F-AAB865A713B2}" srcOrd="0" destOrd="0" presId="urn:microsoft.com/office/officeart/2005/8/layout/pyramid1"/>
    <dgm:cxn modelId="{1F5F2577-A55F-419B-8BDE-159D87E4B4AF}" type="presParOf" srcId="{3FA1DAB8-7A06-4C37-BA5F-AAB865A713B2}" destId="{61DF776E-8084-4C1A-B678-C7E6D28389A8}" srcOrd="0" destOrd="0" presId="urn:microsoft.com/office/officeart/2005/8/layout/pyramid1"/>
    <dgm:cxn modelId="{CE44BC91-C731-49ED-B877-C90685CA196F}" type="presParOf" srcId="{3FA1DAB8-7A06-4C37-BA5F-AAB865A713B2}" destId="{2FA61FDD-47CA-4F89-BED6-8777FBBBEC11}" srcOrd="1" destOrd="0" presId="urn:microsoft.com/office/officeart/2005/8/layout/pyramid1"/>
    <dgm:cxn modelId="{B13FF59F-4998-4000-99FC-29B843AE32C9}" type="presParOf" srcId="{7845D464-C237-4917-918A-D4E82A9DF94D}" destId="{0E5F3080-27D0-4A55-9560-C442EAE6D1F8}" srcOrd="1" destOrd="0" presId="urn:microsoft.com/office/officeart/2005/8/layout/pyramid1"/>
    <dgm:cxn modelId="{A5C55730-B764-4FA3-8480-B73A091E2D74}" type="presParOf" srcId="{0E5F3080-27D0-4A55-9560-C442EAE6D1F8}" destId="{309B19F4-CCCC-4BD2-908C-E4919F5AAF9F}" srcOrd="0" destOrd="0" presId="urn:microsoft.com/office/officeart/2005/8/layout/pyramid1"/>
    <dgm:cxn modelId="{1572E922-5E12-438D-A15A-7600C50428FE}" type="presParOf" srcId="{0E5F3080-27D0-4A55-9560-C442EAE6D1F8}" destId="{62824198-AC6F-4AB7-8137-361D6689701D}" srcOrd="1" destOrd="0" presId="urn:microsoft.com/office/officeart/2005/8/layout/pyramid1"/>
    <dgm:cxn modelId="{92A33551-5E05-4764-A053-4B984652A79B}" type="presParOf" srcId="{7845D464-C237-4917-918A-D4E82A9DF94D}" destId="{4B80CF7B-859F-4502-A704-77775F3641E8}" srcOrd="2" destOrd="0" presId="urn:microsoft.com/office/officeart/2005/8/layout/pyramid1"/>
    <dgm:cxn modelId="{12ED2873-8E43-430F-8E96-1D4EE0D7C9FA}" type="presParOf" srcId="{4B80CF7B-859F-4502-A704-77775F3641E8}" destId="{4FA6DBB8-690B-4E7F-A15E-D639F90599FB}" srcOrd="0" destOrd="0" presId="urn:microsoft.com/office/officeart/2005/8/layout/pyramid1"/>
    <dgm:cxn modelId="{7D982A1E-8CCE-461D-A640-108F1E80F49D}" type="presParOf" srcId="{4B80CF7B-859F-4502-A704-77775F3641E8}" destId="{C7A0118C-8D30-4FD1-BA71-39E8E953904F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3">
  <dgm:title val=""/>
  <dgm:desc val=""/>
  <dgm:catLst>
    <dgm:cat type="pyramid" pri="2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T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T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rev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t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E6693-F38C-4D0D-9BA2-C68357DC7BA5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13-6-2019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2E36E-14D8-484F-BC34-810C1144485E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46965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E6693-F38C-4D0D-9BA2-C68357DC7BA5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13-6-2019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2E36E-14D8-484F-BC34-810C1144485E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96709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E6693-F38C-4D0D-9BA2-C68357DC7BA5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13-6-2019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2E36E-14D8-484F-BC34-810C1144485E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65763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002" y="468219"/>
            <a:ext cx="10895999" cy="547717"/>
          </a:xfrm>
        </p:spPr>
        <p:txBody>
          <a:bodyPr lIns="0" tIns="46800" rIns="0" bIns="46800" anchor="ctr" anchorCtr="0"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4000" y="1188549"/>
            <a:ext cx="10896755" cy="5040000"/>
          </a:xfrm>
        </p:spPr>
        <p:txBody>
          <a:bodyPr lIns="0" tIns="0" rIns="0" bIns="0">
            <a:normAutofit/>
          </a:bodyPr>
          <a:lstStyle>
            <a:lvl1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n"/>
              <a:defRPr sz="1600"/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defRPr sz="1600"/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defRPr sz="1600"/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defRPr sz="1600"/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C31F7836-E4B3-4985-A8BA-D04AF4A8C90B}" type="slidenum">
              <a:rPr lang="en-GB" smtClean="0">
                <a:solidFill>
                  <a:srgbClr val="4F81BD"/>
                </a:solidFill>
              </a:rPr>
              <a:pPr/>
              <a:t>‹nr.›</a:t>
            </a:fld>
            <a:endParaRPr lang="en-GB" dirty="0">
              <a:solidFill>
                <a:srgbClr val="4F81B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274844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Afbeelding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12192000" cy="6079114"/>
          </a:xfrm>
          <a:prstGeom prst="rect">
            <a:avLst/>
          </a:prstGeom>
        </p:spPr>
      </p:pic>
      <p:sp>
        <p:nvSpPr>
          <p:cNvPr id="16" name="Rechthoek 15"/>
          <p:cNvSpPr/>
          <p:nvPr userDrawn="1"/>
        </p:nvSpPr>
        <p:spPr>
          <a:xfrm>
            <a:off x="-24346" y="4462992"/>
            <a:ext cx="12228515" cy="24223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/>
          </a:p>
        </p:txBody>
      </p:sp>
      <p:sp>
        <p:nvSpPr>
          <p:cNvPr id="20" name="Rechthoek 19"/>
          <p:cNvSpPr/>
          <p:nvPr userDrawn="1"/>
        </p:nvSpPr>
        <p:spPr>
          <a:xfrm>
            <a:off x="-12170" y="987873"/>
            <a:ext cx="12216339" cy="3474389"/>
          </a:xfrm>
          <a:prstGeom prst="rect">
            <a:avLst/>
          </a:prstGeom>
          <a:blipFill dpi="0" rotWithShape="1">
            <a:blip r:embed="rId3">
              <a:alphaModFix amt="50000"/>
            </a:blip>
            <a:srcRect/>
            <a:stretch>
              <a:fillRect l="-813" t="-331953" r="-9757" b="-8651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/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0389" y="5020195"/>
            <a:ext cx="4481612" cy="1234370"/>
          </a:xfrm>
          <a:prstGeom prst="rect">
            <a:avLst/>
          </a:prstGeom>
        </p:spPr>
      </p:pic>
      <p:sp>
        <p:nvSpPr>
          <p:cNvPr id="18" name="Titel 1"/>
          <p:cNvSpPr>
            <a:spLocks noGrp="1"/>
          </p:cNvSpPr>
          <p:nvPr>
            <p:ph type="ctrTitle" hasCustomPrompt="1"/>
          </p:nvPr>
        </p:nvSpPr>
        <p:spPr>
          <a:xfrm>
            <a:off x="623392" y="4462991"/>
            <a:ext cx="7101813" cy="1296144"/>
          </a:xfrm>
        </p:spPr>
        <p:txBody>
          <a:bodyPr anchor="b" anchorCtr="0">
            <a:normAutofit/>
          </a:bodyPr>
          <a:lstStyle>
            <a:lvl1pPr>
              <a:defRPr lang="nl-NL" sz="3600" b="1" kern="1200" baseline="0" dirty="0">
                <a:solidFill>
                  <a:srgbClr val="6F634C"/>
                </a:solidFill>
                <a:latin typeface="Helvetica" pitchFamily="34" charset="0"/>
                <a:ea typeface="+mj-ea"/>
                <a:cs typeface="+mj-cs"/>
              </a:defRPr>
            </a:lvl1pPr>
          </a:lstStyle>
          <a:p>
            <a:r>
              <a:rPr lang="nl-NL" dirty="0" smtClean="0"/>
              <a:t>Tik hier de titel </a:t>
            </a:r>
            <a:br>
              <a:rPr lang="nl-NL" dirty="0" smtClean="0"/>
            </a:br>
            <a:r>
              <a:rPr lang="nl-NL" dirty="0" smtClean="0"/>
              <a:t>van uw presentatie</a:t>
            </a:r>
            <a:endParaRPr lang="nl-NL" dirty="0"/>
          </a:p>
        </p:txBody>
      </p:sp>
      <p:sp>
        <p:nvSpPr>
          <p:cNvPr id="19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623392" y="5822517"/>
            <a:ext cx="7104789" cy="432048"/>
          </a:xfrm>
        </p:spPr>
        <p:txBody>
          <a:bodyPr anchor="b" anchorCtr="0">
            <a:normAutofit/>
          </a:bodyPr>
          <a:lstStyle>
            <a:lvl1pPr marL="0" indent="0" algn="l">
              <a:buNone/>
              <a:defRPr sz="1800">
                <a:solidFill>
                  <a:srgbClr val="3D495E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 smtClean="0"/>
              <a:t>Subtitel van uw presentatie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1489773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 KRE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/>
          <p:cNvSpPr/>
          <p:nvPr userDrawn="1"/>
        </p:nvSpPr>
        <p:spPr>
          <a:xfrm>
            <a:off x="1" y="3391776"/>
            <a:ext cx="12204169" cy="3474389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stretch>
              <a:fillRect l="-813" t="-331953" r="-9757" b="-8651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8588685" cy="1325563"/>
          </a:xfrm>
        </p:spPr>
        <p:txBody>
          <a:bodyPr>
            <a:normAutofit/>
          </a:bodyPr>
          <a:lstStyle>
            <a:lvl1pPr>
              <a:defRPr lang="nl-NL" sz="2800" b="1" kern="1200" dirty="0">
                <a:solidFill>
                  <a:srgbClr val="E20031"/>
                </a:solidFill>
                <a:latin typeface="Helvetica" pitchFamily="34" charset="0"/>
                <a:ea typeface="+mj-ea"/>
                <a:cs typeface="+mj-cs"/>
              </a:defRPr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73740-0157-497E-A3DB-70DFF6489BF4}" type="datetimeFigureOut">
              <a:rPr lang="nl-NL" smtClean="0"/>
              <a:t>13-6-2019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</p:spPr>
        <p:txBody>
          <a:bodyPr/>
          <a:lstStyle/>
          <a:p>
            <a:fld id="{7260FAE7-ABFC-4792-8DF0-3A51FB89B721}" type="slidenum">
              <a:rPr lang="nl-NL" smtClean="0"/>
              <a:t>‹nr.›</a:t>
            </a:fld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4085" y="620688"/>
            <a:ext cx="2677028" cy="73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574998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 BOE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hoek 11"/>
          <p:cNvSpPr/>
          <p:nvPr userDrawn="1"/>
        </p:nvSpPr>
        <p:spPr>
          <a:xfrm>
            <a:off x="1" y="3383612"/>
            <a:ext cx="12204169" cy="3474389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stretch>
              <a:fillRect l="-813" t="-331953" r="-9757" b="-8651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8588685" cy="1325563"/>
          </a:xfrm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nl-NL" sz="2800" b="1" kern="1200" dirty="0">
                <a:solidFill>
                  <a:srgbClr val="FABB00"/>
                </a:solidFill>
                <a:latin typeface="Helvetica" pitchFamily="34" charset="0"/>
                <a:ea typeface="+mj-ea"/>
                <a:cs typeface="+mj-cs"/>
              </a:defRPr>
            </a:lvl1pPr>
          </a:lstStyle>
          <a:p>
            <a:r>
              <a:rPr lang="nl-NL" dirty="0" smtClean="0"/>
              <a:t>Tik hier de titel van uw slide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73740-0157-497E-A3DB-70DFF6489BF4}" type="datetimeFigureOut">
              <a:rPr lang="nl-NL" smtClean="0"/>
              <a:t>13-6-2019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</p:spPr>
        <p:txBody>
          <a:bodyPr/>
          <a:lstStyle/>
          <a:p>
            <a:fld id="{7260FAE7-ABFC-4792-8DF0-3A51FB89B721}" type="slidenum">
              <a:rPr lang="nl-NL" smtClean="0"/>
              <a:t>‹nr.›</a:t>
            </a:fld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4085" y="620688"/>
            <a:ext cx="2677028" cy="73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634278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 VISN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hoek 11"/>
          <p:cNvSpPr/>
          <p:nvPr userDrawn="1"/>
        </p:nvSpPr>
        <p:spPr>
          <a:xfrm>
            <a:off x="1" y="3383612"/>
            <a:ext cx="12204169" cy="3474389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stretch>
              <a:fillRect l="-813" t="-331953" r="-9757" b="-8651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8588685" cy="1325563"/>
          </a:xfrm>
        </p:spPr>
        <p:txBody>
          <a:bodyPr>
            <a:normAutofit/>
          </a:bodyPr>
          <a:lstStyle>
            <a:lvl1pPr>
              <a:defRPr lang="nl-NL" sz="2800" b="1" kern="1200" dirty="0">
                <a:solidFill>
                  <a:srgbClr val="0086CB"/>
                </a:solidFill>
                <a:latin typeface="Helvetica" pitchFamily="34" charset="0"/>
                <a:ea typeface="+mj-ea"/>
                <a:cs typeface="+mj-cs"/>
              </a:defRPr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73740-0157-497E-A3DB-70DFF6489BF4}" type="datetimeFigureOut">
              <a:rPr lang="nl-NL" smtClean="0"/>
              <a:t>13-6-2019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</p:spPr>
        <p:txBody>
          <a:bodyPr/>
          <a:lstStyle/>
          <a:p>
            <a:fld id="{7260FAE7-ABFC-4792-8DF0-3A51FB89B721}" type="slidenum">
              <a:rPr lang="nl-NL" smtClean="0"/>
              <a:t>‹nr.›</a:t>
            </a:fld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4085" y="620688"/>
            <a:ext cx="2677028" cy="73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759568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 DIJKGR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hoek 11"/>
          <p:cNvSpPr/>
          <p:nvPr userDrawn="1"/>
        </p:nvSpPr>
        <p:spPr>
          <a:xfrm>
            <a:off x="1" y="3410185"/>
            <a:ext cx="12204169" cy="3474389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stretch>
              <a:fillRect l="-813" t="-331953" r="-9757" b="-8651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8588685" cy="1325563"/>
          </a:xfrm>
        </p:spPr>
        <p:txBody>
          <a:bodyPr>
            <a:normAutofit/>
          </a:bodyPr>
          <a:lstStyle>
            <a:lvl1pPr>
              <a:defRPr lang="nl-NL" sz="2800" b="1" kern="1200" dirty="0">
                <a:solidFill>
                  <a:srgbClr val="89BA1A"/>
                </a:solidFill>
                <a:latin typeface="Helvetica" pitchFamily="34" charset="0"/>
                <a:ea typeface="+mj-ea"/>
                <a:cs typeface="+mj-cs"/>
              </a:defRPr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73740-0157-497E-A3DB-70DFF6489BF4}" type="datetimeFigureOut">
              <a:rPr lang="nl-NL" smtClean="0"/>
              <a:t>13-6-2019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</p:spPr>
        <p:txBody>
          <a:bodyPr/>
          <a:lstStyle/>
          <a:p>
            <a:fld id="{7260FAE7-ABFC-4792-8DF0-3A51FB89B721}" type="slidenum">
              <a:rPr lang="nl-NL" smtClean="0"/>
              <a:t>‹nr.›</a:t>
            </a:fld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4085" y="620688"/>
            <a:ext cx="2677028" cy="73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02350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 ZEEUWS KNOOP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8588685" cy="1325563"/>
          </a:xfrm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nl-NL" sz="2800" b="1" kern="1200" dirty="0">
                <a:solidFill>
                  <a:srgbClr val="81197F"/>
                </a:solidFill>
                <a:latin typeface="Helvetica" pitchFamily="34" charset="0"/>
                <a:ea typeface="+mj-ea"/>
                <a:cs typeface="+mj-cs"/>
              </a:defRPr>
            </a:lvl1pPr>
          </a:lstStyle>
          <a:p>
            <a:r>
              <a:rPr lang="nl-NL" dirty="0" smtClean="0"/>
              <a:t>Tik hier de titel van uw slide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73740-0157-497E-A3DB-70DFF6489BF4}" type="datetimeFigureOut">
              <a:rPr lang="nl-NL" smtClean="0"/>
              <a:t>13-6-2019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</p:spPr>
        <p:txBody>
          <a:bodyPr/>
          <a:lstStyle/>
          <a:p>
            <a:fld id="{7260FAE7-ABFC-4792-8DF0-3A51FB89B721}" type="slidenum">
              <a:rPr lang="nl-NL" smtClean="0"/>
              <a:t>‹nr.›</a:t>
            </a:fld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9" name="Rechthoek 8"/>
          <p:cNvSpPr/>
          <p:nvPr userDrawn="1"/>
        </p:nvSpPr>
        <p:spPr>
          <a:xfrm>
            <a:off x="-1146" y="3401057"/>
            <a:ext cx="12204169" cy="3474389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stretch>
              <a:fillRect l="-813" t="-331953" r="-9757" b="-8651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/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4085" y="620688"/>
            <a:ext cx="2677028" cy="73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997031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 LAND DON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8588685" cy="1325563"/>
          </a:xfrm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nl-NL" sz="2800" b="1" kern="1200" dirty="0">
                <a:solidFill>
                  <a:srgbClr val="6F634C"/>
                </a:solidFill>
                <a:latin typeface="Helvetica" pitchFamily="34" charset="0"/>
                <a:ea typeface="+mj-ea"/>
                <a:cs typeface="+mj-cs"/>
              </a:defRPr>
            </a:lvl1pPr>
          </a:lstStyle>
          <a:p>
            <a:r>
              <a:rPr lang="nl-NL" dirty="0" smtClean="0"/>
              <a:t>Tik hier de titel van uw slide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73740-0157-497E-A3DB-70DFF6489BF4}" type="datetimeFigureOut">
              <a:rPr lang="nl-NL" smtClean="0"/>
              <a:t>13-6-2019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</p:spPr>
        <p:txBody>
          <a:bodyPr/>
          <a:lstStyle/>
          <a:p>
            <a:fld id="{7260FAE7-ABFC-4792-8DF0-3A51FB89B721}" type="slidenum">
              <a:rPr lang="nl-NL" smtClean="0"/>
              <a:t>‹nr.›</a:t>
            </a:fld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11" name="Rechthoek 10"/>
          <p:cNvSpPr/>
          <p:nvPr userDrawn="1"/>
        </p:nvSpPr>
        <p:spPr>
          <a:xfrm>
            <a:off x="1" y="3383612"/>
            <a:ext cx="12204169" cy="3474389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stretch>
              <a:fillRect l="-813" t="-331953" r="-9757" b="-8651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/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4085" y="620688"/>
            <a:ext cx="2677028" cy="73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649375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E6693-F38C-4D0D-9BA2-C68357DC7BA5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13-6-2019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2E36E-14D8-484F-BC34-810C1144485E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42940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 BASALTBLO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8588685" cy="1325563"/>
          </a:xfrm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nl-NL" sz="2800" b="1" kern="1200" dirty="0">
                <a:solidFill>
                  <a:srgbClr val="502350"/>
                </a:solidFill>
                <a:latin typeface="Helvetica" pitchFamily="34" charset="0"/>
                <a:ea typeface="+mj-ea"/>
                <a:cs typeface="+mj-cs"/>
              </a:defRPr>
            </a:lvl1pPr>
          </a:lstStyle>
          <a:p>
            <a:r>
              <a:rPr lang="nl-NL" dirty="0" smtClean="0"/>
              <a:t>Tik hier de titel van uw slide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73740-0157-497E-A3DB-70DFF6489BF4}" type="datetimeFigureOut">
              <a:rPr lang="nl-NL" smtClean="0"/>
              <a:t>13-6-2019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</p:spPr>
        <p:txBody>
          <a:bodyPr/>
          <a:lstStyle/>
          <a:p>
            <a:fld id="{7260FAE7-ABFC-4792-8DF0-3A51FB89B721}" type="slidenum">
              <a:rPr lang="nl-NL" smtClean="0"/>
              <a:t>‹nr.›</a:t>
            </a:fld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9" name="Rechthoek 8"/>
          <p:cNvSpPr/>
          <p:nvPr userDrawn="1"/>
        </p:nvSpPr>
        <p:spPr>
          <a:xfrm>
            <a:off x="1" y="3391776"/>
            <a:ext cx="12204169" cy="3474389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stretch>
              <a:fillRect l="-813" t="-331953" r="-9757" b="-8651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/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4085" y="620688"/>
            <a:ext cx="2677028" cy="73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300837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 WATERME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8588685" cy="1325563"/>
          </a:xfrm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nl-NL" sz="2800" b="1" kern="1200" dirty="0">
                <a:solidFill>
                  <a:srgbClr val="0086CB"/>
                </a:solidFill>
                <a:latin typeface="Helvetica" pitchFamily="34" charset="0"/>
                <a:ea typeface="+mj-ea"/>
                <a:cs typeface="+mj-cs"/>
              </a:defRPr>
            </a:lvl1pPr>
          </a:lstStyle>
          <a:p>
            <a:r>
              <a:rPr lang="nl-NL" dirty="0" smtClean="0"/>
              <a:t>Tik hier de titel van uw slide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73740-0157-497E-A3DB-70DFF6489BF4}" type="datetimeFigureOut">
              <a:rPr lang="nl-NL" smtClean="0"/>
              <a:t>13-6-2019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</p:spPr>
        <p:txBody>
          <a:bodyPr/>
          <a:lstStyle/>
          <a:p>
            <a:fld id="{7260FAE7-ABFC-4792-8DF0-3A51FB89B721}" type="slidenum">
              <a:rPr lang="nl-NL" smtClean="0"/>
              <a:t>‹nr.›</a:t>
            </a:fld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11" name="Rechthoek 10"/>
          <p:cNvSpPr/>
          <p:nvPr userDrawn="1"/>
        </p:nvSpPr>
        <p:spPr>
          <a:xfrm>
            <a:off x="-20913" y="3264821"/>
            <a:ext cx="12212913" cy="3596070"/>
          </a:xfrm>
          <a:prstGeom prst="rect">
            <a:avLst/>
          </a:prstGeom>
          <a:blipFill dpi="0" rotWithShape="1">
            <a:blip r:embed="rId2">
              <a:alphaModFix amt="50000"/>
            </a:blip>
            <a:srcRect/>
            <a:stretch>
              <a:fillRect l="-397" t="-332034" r="-10005" b="-9856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/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4085" y="620688"/>
            <a:ext cx="2677028" cy="73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14053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/>
          <p:cNvSpPr/>
          <p:nvPr userDrawn="1"/>
        </p:nvSpPr>
        <p:spPr>
          <a:xfrm>
            <a:off x="1" y="3392892"/>
            <a:ext cx="12204169" cy="3474389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stretch>
              <a:fillRect l="-813" t="-331953" r="-9757" b="-8651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8588685" cy="1325563"/>
          </a:xfr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nl-NL" sz="2800" b="1" kern="1200" dirty="0">
                <a:solidFill>
                  <a:srgbClr val="6F634C"/>
                </a:solidFill>
                <a:latin typeface="Helvetica" pitchFamily="34" charset="0"/>
                <a:ea typeface="+mj-ea"/>
                <a:cs typeface="+mj-cs"/>
              </a:defRPr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56200" cy="435133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97600" y="1825625"/>
            <a:ext cx="5156200" cy="435133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 dirty="0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73740-0157-497E-A3DB-70DFF6489BF4}" type="datetimeFigureOut">
              <a:rPr lang="nl-NL" smtClean="0"/>
              <a:t>13-6-2019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0FAE7-ABFC-4792-8DF0-3A51FB89B721}" type="slidenum">
              <a:rPr lang="nl-NL" smtClean="0"/>
              <a:t>‹nr.›</a:t>
            </a:fld>
            <a:endParaRPr lang="nl-NL"/>
          </a:p>
        </p:txBody>
      </p:sp>
      <p:pic>
        <p:nvPicPr>
          <p:cNvPr id="10" name="Afbeelding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4085" y="620688"/>
            <a:ext cx="2677028" cy="73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651964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/>
          <p:cNvSpPr/>
          <p:nvPr userDrawn="1"/>
        </p:nvSpPr>
        <p:spPr>
          <a:xfrm>
            <a:off x="1" y="3402020"/>
            <a:ext cx="12204169" cy="3474389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stretch>
              <a:fillRect l="-813" t="-331953" r="-9757" b="-8651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8586568" cy="1325563"/>
          </a:xfrm>
        </p:spPr>
        <p:txBody>
          <a:bodyPr>
            <a:normAutofit/>
          </a:bodyPr>
          <a:lstStyle>
            <a:lvl1pPr>
              <a:defRPr lang="nl-NL" sz="2800" b="1" kern="1200" dirty="0">
                <a:solidFill>
                  <a:srgbClr val="6F634C"/>
                </a:solidFill>
                <a:latin typeface="Helvetica" pitchFamily="34" charset="0"/>
                <a:ea typeface="+mj-ea"/>
                <a:cs typeface="+mj-cs"/>
              </a:defRPr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73740-0157-497E-A3DB-70DFF6489BF4}" type="datetimeFigureOut">
              <a:rPr lang="nl-NL" smtClean="0"/>
              <a:t>13-6-2019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0FAE7-ABFC-4792-8DF0-3A51FB89B721}" type="slidenum">
              <a:rPr lang="nl-NL" smtClean="0"/>
              <a:t>‹nr.›</a:t>
            </a:fld>
            <a:endParaRPr lang="nl-NL"/>
          </a:p>
        </p:txBody>
      </p:sp>
      <p:pic>
        <p:nvPicPr>
          <p:cNvPr id="12" name="Afbeelding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4085" y="620688"/>
            <a:ext cx="2677028" cy="73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258118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/>
          <p:cNvSpPr/>
          <p:nvPr userDrawn="1"/>
        </p:nvSpPr>
        <p:spPr>
          <a:xfrm>
            <a:off x="1" y="3383612"/>
            <a:ext cx="12204169" cy="3474389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stretch>
              <a:fillRect l="-813" t="-331953" r="-9757" b="-8651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>
            <a:normAutofit/>
          </a:bodyPr>
          <a:lstStyle>
            <a:lvl1pPr>
              <a:defRPr lang="nl-NL" sz="2800" b="1" kern="1200" dirty="0">
                <a:solidFill>
                  <a:srgbClr val="6F634C"/>
                </a:solidFill>
                <a:latin typeface="Helvetica" pitchFamily="34" charset="0"/>
                <a:ea typeface="+mj-ea"/>
                <a:cs typeface="+mj-cs"/>
              </a:defRPr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73740-0157-497E-A3DB-70DFF6489BF4}" type="datetimeFigureOut">
              <a:rPr lang="nl-NL" smtClean="0"/>
              <a:t>13-6-2019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0FAE7-ABFC-4792-8DF0-3A51FB89B721}" type="slidenum">
              <a:rPr lang="nl-NL" smtClean="0"/>
              <a:t>‹nr.›</a:t>
            </a:fld>
            <a:endParaRPr lang="nl-NL"/>
          </a:p>
        </p:txBody>
      </p:sp>
      <p:pic>
        <p:nvPicPr>
          <p:cNvPr id="10" name="Afbeelding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5623" y="188641"/>
            <a:ext cx="2677028" cy="73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949464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>
            <a:normAutofit/>
          </a:bodyPr>
          <a:lstStyle>
            <a:lvl1pPr>
              <a:defRPr lang="nl-NL" sz="2800" b="1" kern="1200" dirty="0">
                <a:solidFill>
                  <a:srgbClr val="6F634C"/>
                </a:solidFill>
                <a:latin typeface="Helvetica" pitchFamily="34" charset="0"/>
                <a:ea typeface="+mj-ea"/>
                <a:cs typeface="+mj-cs"/>
              </a:defRPr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smtClean="0"/>
              <a:t>Klik op het pictogram als u een afbeelding wilt toevoegen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73740-0157-497E-A3DB-70DFF6489BF4}" type="datetimeFigureOut">
              <a:rPr lang="nl-NL" smtClean="0"/>
              <a:t>13-6-2019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0FAE7-ABFC-4792-8DF0-3A51FB89B721}" type="slidenum">
              <a:rPr lang="nl-NL" smtClean="0"/>
              <a:t>‹nr.›</a:t>
            </a:fld>
            <a:endParaRPr lang="nl-NL"/>
          </a:p>
        </p:txBody>
      </p:sp>
      <p:sp>
        <p:nvSpPr>
          <p:cNvPr id="9" name="Rechthoek 8"/>
          <p:cNvSpPr/>
          <p:nvPr userDrawn="1"/>
        </p:nvSpPr>
        <p:spPr>
          <a:xfrm>
            <a:off x="1" y="3383612"/>
            <a:ext cx="12204169" cy="3474389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stretch>
              <a:fillRect l="-813" t="-331953" r="-9757" b="-8651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/>
          </a:p>
        </p:txBody>
      </p:sp>
      <p:pic>
        <p:nvPicPr>
          <p:cNvPr id="10" name="Afbeelding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5623" y="188641"/>
            <a:ext cx="2677028" cy="73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664369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 LAND DON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12192000" cy="6079114"/>
          </a:xfrm>
          <a:prstGeom prst="rect">
            <a:avLst/>
          </a:prstGeom>
        </p:spPr>
      </p:pic>
      <p:sp>
        <p:nvSpPr>
          <p:cNvPr id="6" name="Rechthoek 5"/>
          <p:cNvSpPr/>
          <p:nvPr userDrawn="1"/>
        </p:nvSpPr>
        <p:spPr>
          <a:xfrm>
            <a:off x="-24346" y="4462992"/>
            <a:ext cx="12228515" cy="24223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26368" y="4462991"/>
            <a:ext cx="7101813" cy="1296144"/>
          </a:xfrm>
        </p:spPr>
        <p:txBody>
          <a:bodyPr anchor="b" anchorCtr="0">
            <a:normAutofit/>
          </a:bodyPr>
          <a:lstStyle>
            <a:lvl1pPr>
              <a:defRPr lang="nl-NL" sz="3600" b="1" kern="1200" baseline="0" dirty="0">
                <a:solidFill>
                  <a:srgbClr val="6F634C"/>
                </a:solidFill>
                <a:latin typeface="Helvetica" pitchFamily="34" charset="0"/>
                <a:ea typeface="+mj-ea"/>
                <a:cs typeface="+mj-cs"/>
              </a:defRPr>
            </a:lvl1pPr>
          </a:lstStyle>
          <a:p>
            <a:r>
              <a:rPr lang="nl-NL" dirty="0" smtClean="0"/>
              <a:t>Tik hier de titel </a:t>
            </a:r>
            <a:br>
              <a:rPr lang="nl-NL" dirty="0" smtClean="0"/>
            </a:br>
            <a:r>
              <a:rPr lang="nl-NL" dirty="0" smtClean="0"/>
              <a:t>van uw presentatie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623392" y="5822517"/>
            <a:ext cx="7104789" cy="432048"/>
          </a:xfrm>
        </p:spPr>
        <p:txBody>
          <a:bodyPr anchor="b" anchorCtr="0">
            <a:normAutofit/>
          </a:bodyPr>
          <a:lstStyle>
            <a:lvl1pPr marL="0" indent="0" algn="l">
              <a:buNone/>
              <a:defRPr sz="1800">
                <a:solidFill>
                  <a:srgbClr val="3D495E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 smtClean="0"/>
              <a:t>Subtitel van uw presentatie</a:t>
            </a:r>
            <a:endParaRPr lang="nl-NL" dirty="0"/>
          </a:p>
        </p:txBody>
      </p:sp>
      <p:sp>
        <p:nvSpPr>
          <p:cNvPr id="9" name="Rechthoek 8"/>
          <p:cNvSpPr/>
          <p:nvPr userDrawn="1"/>
        </p:nvSpPr>
        <p:spPr>
          <a:xfrm>
            <a:off x="-12170" y="987873"/>
            <a:ext cx="12216339" cy="3474389"/>
          </a:xfrm>
          <a:prstGeom prst="rect">
            <a:avLst/>
          </a:prstGeom>
          <a:blipFill dpi="0" rotWithShape="1">
            <a:blip r:embed="rId3">
              <a:alphaModFix amt="50000"/>
            </a:blip>
            <a:srcRect/>
            <a:stretch>
              <a:fillRect l="-813" t="-331953" r="-9757" b="-8651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/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0389" y="5020195"/>
            <a:ext cx="4481612" cy="1234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3141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 VISN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12192000" cy="6388725"/>
          </a:xfrm>
          <a:prstGeom prst="rect">
            <a:avLst/>
          </a:prstGeom>
        </p:spPr>
      </p:pic>
      <p:sp>
        <p:nvSpPr>
          <p:cNvPr id="6" name="Rechthoek 5"/>
          <p:cNvSpPr/>
          <p:nvPr userDrawn="1"/>
        </p:nvSpPr>
        <p:spPr>
          <a:xfrm>
            <a:off x="-24346" y="4462992"/>
            <a:ext cx="12228515" cy="24223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26368" y="4462991"/>
            <a:ext cx="7101813" cy="1296144"/>
          </a:xfrm>
        </p:spPr>
        <p:txBody>
          <a:bodyPr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nl-NL" sz="3600" b="1" kern="1200" baseline="0" dirty="0">
                <a:solidFill>
                  <a:srgbClr val="0086CB"/>
                </a:solidFill>
                <a:latin typeface="Helvetica" pitchFamily="34" charset="0"/>
                <a:ea typeface="+mj-ea"/>
                <a:cs typeface="+mj-cs"/>
              </a:defRPr>
            </a:lvl1pPr>
          </a:lstStyle>
          <a:p>
            <a:r>
              <a:rPr lang="nl-NL" dirty="0" smtClean="0"/>
              <a:t>Tik hier de titel </a:t>
            </a:r>
            <a:br>
              <a:rPr lang="nl-NL" dirty="0" smtClean="0"/>
            </a:br>
            <a:r>
              <a:rPr lang="nl-NL" dirty="0" smtClean="0"/>
              <a:t>van uw presentatie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623392" y="5822517"/>
            <a:ext cx="7104789" cy="432048"/>
          </a:xfrm>
        </p:spPr>
        <p:txBody>
          <a:bodyPr anchor="b" anchorCtr="0">
            <a:normAutofit/>
          </a:bodyPr>
          <a:lstStyle>
            <a:lvl1pPr marL="0" indent="0" algn="l">
              <a:buNone/>
              <a:defRPr sz="1800">
                <a:solidFill>
                  <a:srgbClr val="3D495E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 smtClean="0"/>
              <a:t>Subtitel van uw presentatie</a:t>
            </a:r>
            <a:endParaRPr lang="nl-NL" dirty="0"/>
          </a:p>
        </p:txBody>
      </p:sp>
      <p:sp>
        <p:nvSpPr>
          <p:cNvPr id="9" name="Rechthoek 8"/>
          <p:cNvSpPr/>
          <p:nvPr userDrawn="1"/>
        </p:nvSpPr>
        <p:spPr>
          <a:xfrm>
            <a:off x="-8995" y="987873"/>
            <a:ext cx="12216339" cy="3474389"/>
          </a:xfrm>
          <a:prstGeom prst="rect">
            <a:avLst/>
          </a:prstGeom>
          <a:blipFill dpi="0" rotWithShape="1">
            <a:blip r:embed="rId3">
              <a:alphaModFix amt="50000"/>
            </a:blip>
            <a:srcRect/>
            <a:stretch>
              <a:fillRect l="-813" t="-331953" r="-9757" b="-8651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/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0389" y="5020195"/>
            <a:ext cx="4481612" cy="1234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0852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 BASALTBLO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hthoek 5"/>
          <p:cNvSpPr/>
          <p:nvPr userDrawn="1"/>
        </p:nvSpPr>
        <p:spPr>
          <a:xfrm>
            <a:off x="-24346" y="4462992"/>
            <a:ext cx="12228515" cy="24223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26368" y="4462991"/>
            <a:ext cx="7101813" cy="1296144"/>
          </a:xfrm>
        </p:spPr>
        <p:txBody>
          <a:bodyPr anchor="b" anchorCtr="0">
            <a:normAutofit/>
          </a:bodyPr>
          <a:lstStyle>
            <a:lvl1pPr>
              <a:defRPr lang="nl-NL" sz="3600" b="1" kern="1200" baseline="0" dirty="0">
                <a:solidFill>
                  <a:srgbClr val="502350"/>
                </a:solidFill>
                <a:latin typeface="Helvetica" pitchFamily="34" charset="0"/>
                <a:ea typeface="+mj-ea"/>
                <a:cs typeface="+mj-cs"/>
              </a:defRPr>
            </a:lvl1pPr>
          </a:lstStyle>
          <a:p>
            <a:r>
              <a:rPr lang="nl-NL" dirty="0" smtClean="0"/>
              <a:t>Tik hier de titel </a:t>
            </a:r>
            <a:br>
              <a:rPr lang="nl-NL" dirty="0" smtClean="0"/>
            </a:br>
            <a:r>
              <a:rPr lang="nl-NL" dirty="0" smtClean="0"/>
              <a:t>van uw presentatie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623392" y="5822517"/>
            <a:ext cx="7104789" cy="432048"/>
          </a:xfrm>
        </p:spPr>
        <p:txBody>
          <a:bodyPr anchor="b" anchorCtr="0">
            <a:normAutofit/>
          </a:bodyPr>
          <a:lstStyle>
            <a:lvl1pPr marL="0" indent="0" algn="l">
              <a:buNone/>
              <a:defRPr sz="1800">
                <a:solidFill>
                  <a:srgbClr val="3D495E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 smtClean="0"/>
              <a:t>Subtitel van uw presentatie</a:t>
            </a:r>
            <a:endParaRPr lang="nl-NL" dirty="0"/>
          </a:p>
        </p:txBody>
      </p:sp>
      <p:sp>
        <p:nvSpPr>
          <p:cNvPr id="9" name="Rechthoek 8"/>
          <p:cNvSpPr/>
          <p:nvPr userDrawn="1"/>
        </p:nvSpPr>
        <p:spPr>
          <a:xfrm>
            <a:off x="-18519" y="987873"/>
            <a:ext cx="12216339" cy="3474389"/>
          </a:xfrm>
          <a:prstGeom prst="rect">
            <a:avLst/>
          </a:prstGeom>
          <a:blipFill dpi="0" rotWithShape="1">
            <a:blip r:embed="rId3">
              <a:alphaModFix amt="50000"/>
            </a:blip>
            <a:srcRect/>
            <a:stretch>
              <a:fillRect l="-813" t="-331953" r="-9757" b="-8651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/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0389" y="5020195"/>
            <a:ext cx="4481612" cy="1234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5405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 DIJKGR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33" b="16938"/>
          <a:stretch/>
        </p:blipFill>
        <p:spPr>
          <a:xfrm>
            <a:off x="-12170" y="0"/>
            <a:ext cx="12216339" cy="4581128"/>
          </a:xfrm>
          <a:prstGeom prst="rect">
            <a:avLst/>
          </a:prstGeom>
        </p:spPr>
      </p:pic>
      <p:sp>
        <p:nvSpPr>
          <p:cNvPr id="6" name="Rechthoek 5"/>
          <p:cNvSpPr/>
          <p:nvPr userDrawn="1"/>
        </p:nvSpPr>
        <p:spPr>
          <a:xfrm>
            <a:off x="-24346" y="4462992"/>
            <a:ext cx="12228515" cy="24223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26368" y="4462991"/>
            <a:ext cx="7101813" cy="1296144"/>
          </a:xfrm>
        </p:spPr>
        <p:txBody>
          <a:bodyPr anchor="b" anchorCtr="0">
            <a:normAutofit/>
          </a:bodyPr>
          <a:lstStyle>
            <a:lvl1pPr>
              <a:defRPr lang="nl-NL" sz="3600" b="1" kern="1200" baseline="0" dirty="0">
                <a:solidFill>
                  <a:srgbClr val="89BA1A"/>
                </a:solidFill>
                <a:latin typeface="Helvetica" pitchFamily="34" charset="0"/>
                <a:ea typeface="+mj-ea"/>
                <a:cs typeface="+mj-cs"/>
              </a:defRPr>
            </a:lvl1pPr>
          </a:lstStyle>
          <a:p>
            <a:r>
              <a:rPr lang="nl-NL" dirty="0" smtClean="0"/>
              <a:t>Tik hier de titel </a:t>
            </a:r>
            <a:br>
              <a:rPr lang="nl-NL" dirty="0" smtClean="0"/>
            </a:br>
            <a:r>
              <a:rPr lang="nl-NL" dirty="0" smtClean="0"/>
              <a:t>van uw presentatie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623392" y="5822517"/>
            <a:ext cx="7104789" cy="432048"/>
          </a:xfrm>
        </p:spPr>
        <p:txBody>
          <a:bodyPr anchor="b" anchorCtr="0">
            <a:normAutofit/>
          </a:bodyPr>
          <a:lstStyle>
            <a:lvl1pPr marL="0" indent="0" algn="l">
              <a:buNone/>
              <a:defRPr sz="1800">
                <a:solidFill>
                  <a:srgbClr val="3D495E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 smtClean="0"/>
              <a:t>Subtitel van uw presentatie</a:t>
            </a:r>
            <a:endParaRPr lang="nl-NL" dirty="0"/>
          </a:p>
        </p:txBody>
      </p:sp>
      <p:sp>
        <p:nvSpPr>
          <p:cNvPr id="9" name="Rechthoek 8"/>
          <p:cNvSpPr/>
          <p:nvPr userDrawn="1"/>
        </p:nvSpPr>
        <p:spPr>
          <a:xfrm>
            <a:off x="-3176" y="1005271"/>
            <a:ext cx="12216339" cy="3474389"/>
          </a:xfrm>
          <a:prstGeom prst="rect">
            <a:avLst/>
          </a:prstGeom>
          <a:blipFill dpi="0" rotWithShape="1">
            <a:blip r:embed="rId3">
              <a:alphaModFix amt="50000"/>
            </a:blip>
            <a:srcRect/>
            <a:stretch>
              <a:fillRect l="-813" t="-331953" r="-9757" b="-8651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/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0389" y="5020195"/>
            <a:ext cx="4481612" cy="1234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8132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E6693-F38C-4D0D-9BA2-C68357DC7BA5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13-6-2019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2E36E-14D8-484F-BC34-810C1144485E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679513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 KRE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49"/>
          <a:stretch/>
        </p:blipFill>
        <p:spPr>
          <a:xfrm>
            <a:off x="-24345" y="0"/>
            <a:ext cx="12192000" cy="4726360"/>
          </a:xfrm>
          <a:prstGeom prst="rect">
            <a:avLst/>
          </a:prstGeom>
        </p:spPr>
      </p:pic>
      <p:sp>
        <p:nvSpPr>
          <p:cNvPr id="6" name="Rechthoek 5"/>
          <p:cNvSpPr/>
          <p:nvPr userDrawn="1"/>
        </p:nvSpPr>
        <p:spPr>
          <a:xfrm>
            <a:off x="-24346" y="4462992"/>
            <a:ext cx="12228515" cy="24223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26368" y="4462991"/>
            <a:ext cx="7101813" cy="1296144"/>
          </a:xfrm>
        </p:spPr>
        <p:txBody>
          <a:bodyPr anchor="b" anchorCtr="0">
            <a:normAutofit/>
          </a:bodyPr>
          <a:lstStyle>
            <a:lvl1pPr>
              <a:defRPr lang="nl-NL" sz="3600" b="1" kern="1200" baseline="0" dirty="0">
                <a:solidFill>
                  <a:srgbClr val="E20031"/>
                </a:solidFill>
                <a:latin typeface="Helvetica" pitchFamily="34" charset="0"/>
                <a:ea typeface="+mj-ea"/>
                <a:cs typeface="+mj-cs"/>
              </a:defRPr>
            </a:lvl1pPr>
          </a:lstStyle>
          <a:p>
            <a:r>
              <a:rPr lang="nl-NL" dirty="0" smtClean="0"/>
              <a:t>Tik hier de titel </a:t>
            </a:r>
            <a:br>
              <a:rPr lang="nl-NL" dirty="0" smtClean="0"/>
            </a:br>
            <a:r>
              <a:rPr lang="nl-NL" dirty="0" smtClean="0"/>
              <a:t>van uw presentatie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623392" y="5822517"/>
            <a:ext cx="7104789" cy="432048"/>
          </a:xfrm>
        </p:spPr>
        <p:txBody>
          <a:bodyPr anchor="b" anchorCtr="0">
            <a:normAutofit/>
          </a:bodyPr>
          <a:lstStyle>
            <a:lvl1pPr marL="0" indent="0" algn="l">
              <a:buNone/>
              <a:defRPr sz="1800">
                <a:solidFill>
                  <a:srgbClr val="3D495E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 smtClean="0"/>
              <a:t>Subtitel van uw presentatie</a:t>
            </a:r>
            <a:endParaRPr lang="nl-NL" dirty="0"/>
          </a:p>
        </p:txBody>
      </p:sp>
      <p:sp>
        <p:nvSpPr>
          <p:cNvPr id="9" name="Rechthoek 8"/>
          <p:cNvSpPr/>
          <p:nvPr userDrawn="1"/>
        </p:nvSpPr>
        <p:spPr>
          <a:xfrm>
            <a:off x="-12170" y="990254"/>
            <a:ext cx="12216339" cy="3474389"/>
          </a:xfrm>
          <a:prstGeom prst="rect">
            <a:avLst/>
          </a:prstGeom>
          <a:blipFill dpi="0" rotWithShape="1">
            <a:blip r:embed="rId3">
              <a:alphaModFix amt="50000"/>
            </a:blip>
            <a:srcRect/>
            <a:stretch>
              <a:fillRect l="-813" t="-331953" r="-9757" b="-8651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/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0389" y="5020195"/>
            <a:ext cx="4481612" cy="1234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9765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 DIJKGRAS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8" descr="http://psysensitief.webs.com/0159-340399.jpg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05"/>
          <a:stretch/>
        </p:blipFill>
        <p:spPr bwMode="auto">
          <a:xfrm>
            <a:off x="-12173" y="1"/>
            <a:ext cx="12216343" cy="4903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hthoek 3"/>
          <p:cNvSpPr/>
          <p:nvPr userDrawn="1"/>
        </p:nvSpPr>
        <p:spPr>
          <a:xfrm>
            <a:off x="9360363" y="5373216"/>
            <a:ext cx="2208245" cy="1080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/>
          </a:p>
        </p:txBody>
      </p:sp>
      <p:sp>
        <p:nvSpPr>
          <p:cNvPr id="15" name="Rechthoek 14"/>
          <p:cNvSpPr/>
          <p:nvPr userDrawn="1"/>
        </p:nvSpPr>
        <p:spPr>
          <a:xfrm>
            <a:off x="-24346" y="4462992"/>
            <a:ext cx="12228515" cy="24223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/>
          </a:p>
        </p:txBody>
      </p:sp>
      <p:sp>
        <p:nvSpPr>
          <p:cNvPr id="13" name="Titel 1"/>
          <p:cNvSpPr>
            <a:spLocks noGrp="1"/>
          </p:cNvSpPr>
          <p:nvPr>
            <p:ph type="ctrTitle" hasCustomPrompt="1"/>
          </p:nvPr>
        </p:nvSpPr>
        <p:spPr>
          <a:xfrm>
            <a:off x="626368" y="4462991"/>
            <a:ext cx="7101813" cy="1296144"/>
          </a:xfrm>
        </p:spPr>
        <p:txBody>
          <a:bodyPr anchor="b" anchorCtr="0">
            <a:normAutofit/>
          </a:bodyPr>
          <a:lstStyle>
            <a:lvl1pPr>
              <a:defRPr lang="nl-NL" sz="3600" b="1" kern="1200" baseline="0" dirty="0">
                <a:solidFill>
                  <a:srgbClr val="008BD2"/>
                </a:solidFill>
                <a:latin typeface="Helvetica" pitchFamily="34" charset="0"/>
                <a:ea typeface="+mj-ea"/>
                <a:cs typeface="+mj-cs"/>
              </a:defRPr>
            </a:lvl1pPr>
          </a:lstStyle>
          <a:p>
            <a:r>
              <a:rPr lang="nl-NL" dirty="0" smtClean="0"/>
              <a:t>Tik hier de titel </a:t>
            </a:r>
            <a:br>
              <a:rPr lang="nl-NL" dirty="0" smtClean="0"/>
            </a:br>
            <a:r>
              <a:rPr lang="nl-NL" dirty="0" smtClean="0"/>
              <a:t>van uw presentatie</a:t>
            </a:r>
            <a:endParaRPr lang="nl-NL" dirty="0"/>
          </a:p>
        </p:txBody>
      </p:sp>
      <p:sp>
        <p:nvSpPr>
          <p:cNvPr id="14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623392" y="5822517"/>
            <a:ext cx="7104789" cy="432048"/>
          </a:xfrm>
        </p:spPr>
        <p:txBody>
          <a:bodyPr anchor="b" anchorCtr="0">
            <a:normAutofit/>
          </a:bodyPr>
          <a:lstStyle>
            <a:lvl1pPr marL="0" indent="0" algn="l">
              <a:buNone/>
              <a:defRPr sz="1800">
                <a:solidFill>
                  <a:srgbClr val="3D495E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 smtClean="0"/>
              <a:t>Subtitel van uw presentatie</a:t>
            </a:r>
            <a:endParaRPr lang="nl-NL" dirty="0"/>
          </a:p>
        </p:txBody>
      </p:sp>
      <p:sp>
        <p:nvSpPr>
          <p:cNvPr id="16" name="Rechthoek 15"/>
          <p:cNvSpPr/>
          <p:nvPr userDrawn="1"/>
        </p:nvSpPr>
        <p:spPr>
          <a:xfrm>
            <a:off x="-24342" y="1196753"/>
            <a:ext cx="12240684" cy="3454259"/>
          </a:xfrm>
          <a:prstGeom prst="rect">
            <a:avLst/>
          </a:prstGeom>
          <a:blipFill dpi="0" rotWithShape="1">
            <a:blip r:embed="rId3">
              <a:alphaModFix amt="50000"/>
            </a:blip>
            <a:srcRect/>
            <a:stretch>
              <a:fillRect l="-546" t="-346468" r="-9688" b="-8345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/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0389" y="5020195"/>
            <a:ext cx="4481612" cy="1234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7491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 ZEEUWSKNOOP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33" b="16938"/>
          <a:stretch/>
        </p:blipFill>
        <p:spPr>
          <a:xfrm>
            <a:off x="-12170" y="0"/>
            <a:ext cx="12216339" cy="4581128"/>
          </a:xfrm>
          <a:prstGeom prst="rect">
            <a:avLst/>
          </a:prstGeom>
        </p:spPr>
      </p:pic>
      <p:sp>
        <p:nvSpPr>
          <p:cNvPr id="6" name="Rechthoek 5"/>
          <p:cNvSpPr/>
          <p:nvPr userDrawn="1"/>
        </p:nvSpPr>
        <p:spPr>
          <a:xfrm>
            <a:off x="-24346" y="4462992"/>
            <a:ext cx="12228515" cy="24223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26368" y="4462991"/>
            <a:ext cx="7101813" cy="1296144"/>
          </a:xfrm>
        </p:spPr>
        <p:txBody>
          <a:bodyPr anchor="b" anchorCtr="0">
            <a:normAutofit/>
          </a:bodyPr>
          <a:lstStyle>
            <a:lvl1pPr>
              <a:defRPr lang="nl-NL" sz="3600" b="1" kern="1200" baseline="0" dirty="0">
                <a:solidFill>
                  <a:srgbClr val="81197F"/>
                </a:solidFill>
                <a:latin typeface="Helvetica" pitchFamily="34" charset="0"/>
                <a:ea typeface="+mj-ea"/>
                <a:cs typeface="+mj-cs"/>
              </a:defRPr>
            </a:lvl1pPr>
          </a:lstStyle>
          <a:p>
            <a:r>
              <a:rPr lang="nl-NL" dirty="0" smtClean="0"/>
              <a:t>Tik hier de titel </a:t>
            </a:r>
            <a:br>
              <a:rPr lang="nl-NL" dirty="0" smtClean="0"/>
            </a:br>
            <a:r>
              <a:rPr lang="nl-NL" dirty="0" smtClean="0"/>
              <a:t>van uw presentatie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623392" y="5822517"/>
            <a:ext cx="7104789" cy="432048"/>
          </a:xfrm>
        </p:spPr>
        <p:txBody>
          <a:bodyPr anchor="b" anchorCtr="0">
            <a:normAutofit/>
          </a:bodyPr>
          <a:lstStyle>
            <a:lvl1pPr marL="0" indent="0" algn="l">
              <a:buNone/>
              <a:defRPr sz="1800">
                <a:solidFill>
                  <a:srgbClr val="3D495E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 smtClean="0"/>
              <a:t>Subtitel van uw presentatie</a:t>
            </a:r>
            <a:endParaRPr lang="nl-NL" dirty="0"/>
          </a:p>
        </p:txBody>
      </p:sp>
      <p:sp>
        <p:nvSpPr>
          <p:cNvPr id="9" name="Rechthoek 8"/>
          <p:cNvSpPr/>
          <p:nvPr userDrawn="1"/>
        </p:nvSpPr>
        <p:spPr>
          <a:xfrm>
            <a:off x="0" y="988603"/>
            <a:ext cx="12216339" cy="3474389"/>
          </a:xfrm>
          <a:prstGeom prst="rect">
            <a:avLst/>
          </a:prstGeom>
          <a:blipFill dpi="0" rotWithShape="1">
            <a:blip r:embed="rId3">
              <a:alphaModFix amt="50000"/>
            </a:blip>
            <a:srcRect/>
            <a:stretch>
              <a:fillRect l="-813" t="-331953" r="-9757" b="-8651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/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0389" y="5020195"/>
            <a:ext cx="4481612" cy="1234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8851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Backcover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" y="1"/>
            <a:ext cx="12190092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3028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E6693-F38C-4D0D-9BA2-C68357DC7BA5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13-6-2019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2E36E-14D8-484F-BC34-810C1144485E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37414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E6693-F38C-4D0D-9BA2-C68357DC7BA5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13-6-2019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2E36E-14D8-484F-BC34-810C1144485E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62784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E6693-F38C-4D0D-9BA2-C68357DC7BA5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13-6-2019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2E36E-14D8-484F-BC34-810C1144485E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3286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E6693-F38C-4D0D-9BA2-C68357DC7BA5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13-6-2019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2E36E-14D8-484F-BC34-810C1144485E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31082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E6693-F38C-4D0D-9BA2-C68357DC7BA5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13-6-2019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2E36E-14D8-484F-BC34-810C1144485E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98887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smtClean="0"/>
              <a:t>Klik op het pictogram als u een afbeelding wilt toevoegen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E6693-F38C-4D0D-9BA2-C68357DC7BA5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13-6-2019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2E36E-14D8-484F-BC34-810C1144485E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1197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15.xml"/><Relationship Id="rId21" Type="http://schemas.openxmlformats.org/officeDocument/2006/relationships/slideLayout" Target="../slideLayouts/slideLayout33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print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 smtClean="0"/>
              <a:t>Klik om de stijl te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 smtClean="0"/>
              <a:t>Klik om de modelstijlen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rebuchet MS" pitchFamily="34" charset="0"/>
              </a:defRPr>
            </a:lvl1pPr>
          </a:lstStyle>
          <a:p>
            <a:fld id="{958E6693-F38C-4D0D-9BA2-C68357DC7BA5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13-6-2019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Trebuchet MS" pitchFamily="34" charset="0"/>
              </a:defRPr>
            </a:lvl1pPr>
          </a:lstStyle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Trebuchet MS" pitchFamily="34" charset="0"/>
              </a:defRPr>
            </a:lvl1pPr>
          </a:lstStyle>
          <a:p>
            <a:fld id="{2692E36E-14D8-484F-BC34-810C1144485E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046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bg1">
              <a:lumMod val="50000"/>
            </a:schemeClr>
          </a:solidFill>
          <a:latin typeface="Trebuchet MS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None/>
        <a:defRPr sz="3200" kern="1200">
          <a:solidFill>
            <a:schemeClr val="bg1">
              <a:lumMod val="50000"/>
            </a:schemeClr>
          </a:solidFill>
          <a:latin typeface="Trebuchet MS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858868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 smtClean="0"/>
              <a:t>Klik om de stijl te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 smtClean="0"/>
              <a:t>Klik om de modelstijlen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C73740-0157-497E-A3DB-70DFF6489BF4}" type="datetimeFigureOut">
              <a:rPr lang="nl-NL" smtClean="0"/>
              <a:t>13-6-2019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60FAE7-ABFC-4792-8DF0-3A51FB89B72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63418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  <p:sldLayoutId id="2147483690" r:id="rId17"/>
    <p:sldLayoutId id="2147483691" r:id="rId18"/>
    <p:sldLayoutId id="2147483692" r:id="rId19"/>
    <p:sldLayoutId id="2147483693" r:id="rId20"/>
    <p:sldLayoutId id="2147483694" r:id="rId2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nl-NL" sz="4000" b="1" kern="1200" dirty="0">
          <a:solidFill>
            <a:srgbClr val="6F634C"/>
          </a:solidFill>
          <a:latin typeface="Helvetica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2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2.jp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3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mailto:nic@kerckhaertvof.nl" TargetMode="External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7.xml"/><Relationship Id="rId5" Type="http://schemas.openxmlformats.org/officeDocument/2006/relationships/hyperlink" Target="mailto:kejnoppen@gmail.com" TargetMode="External"/><Relationship Id="rId4" Type="http://schemas.openxmlformats.org/officeDocument/2006/relationships/hyperlink" Target="mailto:nic.kerckhaert@kpnmail.nl" TargetMode="Externa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7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7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3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2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835573" y="130533"/>
            <a:ext cx="10363200" cy="2941773"/>
          </a:xfrm>
        </p:spPr>
        <p:txBody>
          <a:bodyPr>
            <a:normAutofit/>
          </a:bodyPr>
          <a:lstStyle/>
          <a:p>
            <a:r>
              <a:rPr lang="nl-NL" dirty="0" smtClean="0"/>
              <a:t>5</a:t>
            </a:r>
            <a:r>
              <a:rPr lang="nl-NL" baseline="30000" dirty="0" smtClean="0"/>
              <a:t>e</a:t>
            </a:r>
            <a:r>
              <a:rPr lang="nl-NL" dirty="0" smtClean="0"/>
              <a:t> Informatieavond</a:t>
            </a:r>
            <a:br>
              <a:rPr lang="nl-NL" dirty="0" smtClean="0"/>
            </a:br>
            <a:r>
              <a:rPr lang="nl-NL" dirty="0" smtClean="0"/>
              <a:t>Project Kruispolder </a:t>
            </a:r>
            <a:br>
              <a:rPr lang="nl-NL" dirty="0" smtClean="0"/>
            </a:br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0011" y="2314307"/>
            <a:ext cx="4926723" cy="3773880"/>
          </a:xfrm>
          <a:prstGeom prst="rect">
            <a:avLst/>
          </a:prstGeom>
        </p:spPr>
      </p:pic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647497" y="2617076"/>
            <a:ext cx="8534400" cy="1752600"/>
          </a:xfrm>
        </p:spPr>
        <p:txBody>
          <a:bodyPr/>
          <a:lstStyle/>
          <a:p>
            <a:r>
              <a:rPr lang="nl-NL" dirty="0" smtClean="0">
                <a:solidFill>
                  <a:schemeClr val="bg1"/>
                </a:solidFill>
              </a:rPr>
              <a:t>Welkom</a:t>
            </a:r>
            <a:endParaRPr lang="nl-NL" dirty="0">
              <a:solidFill>
                <a:schemeClr val="bg1"/>
              </a:solidFill>
            </a:endParaRPr>
          </a:p>
          <a:p>
            <a:r>
              <a:rPr lang="nl-NL" dirty="0" smtClean="0">
                <a:solidFill>
                  <a:schemeClr val="bg1"/>
                </a:solidFill>
              </a:rPr>
              <a:t>13-06-2019</a:t>
            </a:r>
            <a:endParaRPr lang="nl-N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8822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Alternatief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dirty="0" smtClean="0"/>
              <a:t>Gemaal in Kruispolder niet mogelijk</a:t>
            </a:r>
          </a:p>
          <a:p>
            <a:pPr marL="3543300" lvl="8" indent="0"/>
            <a:r>
              <a:rPr lang="nl-NL" dirty="0" smtClean="0"/>
              <a:t>      Natuur Baalhoek   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dirty="0" smtClean="0"/>
              <a:t>Alternatievenstudie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dirty="0" smtClean="0"/>
              <a:t>Voorkeursalternatief:</a:t>
            </a:r>
          </a:p>
          <a:p>
            <a:pPr marL="4000500" lvl="8" indent="-457200"/>
            <a:r>
              <a:rPr lang="nl-NL" dirty="0" smtClean="0"/>
              <a:t>Koppeling met Paal</a:t>
            </a:r>
          </a:p>
          <a:p>
            <a:pPr marL="4000500" lvl="8" indent="-457200"/>
            <a:r>
              <a:rPr lang="nl-NL" dirty="0" smtClean="0"/>
              <a:t>Uitbreiding gemaalcapaciteit </a:t>
            </a:r>
          </a:p>
          <a:p>
            <a:pPr marL="4000500" lvl="8" indent="-457200"/>
            <a:r>
              <a:rPr lang="nl-NL" dirty="0" smtClean="0"/>
              <a:t>Verder zoveel mogelijk ontwerp in tact laten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dirty="0" smtClean="0"/>
              <a:t>WS aan de slag</a:t>
            </a:r>
          </a:p>
          <a:p>
            <a:pPr marL="4000500" lvl="8" indent="-457200"/>
            <a:r>
              <a:rPr lang="nl-NL" dirty="0" smtClean="0"/>
              <a:t>O.a. onderzoeken en (oriënterende) kavelruilgesprekken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2052" y="2135407"/>
            <a:ext cx="4100348" cy="95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904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88720" y="169683"/>
            <a:ext cx="8587547" cy="5862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857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111912" y="172435"/>
            <a:ext cx="7772400" cy="1470025"/>
          </a:xfrm>
        </p:spPr>
        <p:txBody>
          <a:bodyPr/>
          <a:lstStyle/>
          <a:p>
            <a:r>
              <a:rPr lang="nl-NL" b="1" dirty="0" smtClean="0"/>
              <a:t>Terugblik</a:t>
            </a:r>
            <a:endParaRPr lang="nl-NL" b="1" dirty="0"/>
          </a:p>
        </p:txBody>
      </p:sp>
      <p:pic>
        <p:nvPicPr>
          <p:cNvPr id="4" name="Picture 272"/>
          <p:cNvPicPr/>
          <p:nvPr/>
        </p:nvPicPr>
        <p:blipFill rotWithShape="1">
          <a:blip r:embed="rId2"/>
          <a:srcRect b="42533"/>
          <a:stretch/>
        </p:blipFill>
        <p:spPr>
          <a:xfrm>
            <a:off x="665114" y="3669553"/>
            <a:ext cx="5832648" cy="720080"/>
          </a:xfrm>
          <a:prstGeom prst="rect">
            <a:avLst/>
          </a:prstGeom>
        </p:spPr>
      </p:pic>
      <p:pic>
        <p:nvPicPr>
          <p:cNvPr id="5" name="Picture 272"/>
          <p:cNvPicPr/>
          <p:nvPr/>
        </p:nvPicPr>
        <p:blipFill rotWithShape="1">
          <a:blip r:embed="rId2"/>
          <a:srcRect t="78958"/>
          <a:stretch/>
        </p:blipFill>
        <p:spPr>
          <a:xfrm>
            <a:off x="665114" y="4502132"/>
            <a:ext cx="5832648" cy="516639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83219" y="3652923"/>
            <a:ext cx="796552" cy="747926"/>
          </a:xfrm>
          <a:prstGeom prst="rect">
            <a:avLst/>
          </a:prstGeom>
        </p:spPr>
      </p:pic>
      <p:sp>
        <p:nvSpPr>
          <p:cNvPr id="7" name="PIJL-RECHTS 6"/>
          <p:cNvSpPr/>
          <p:nvPr/>
        </p:nvSpPr>
        <p:spPr>
          <a:xfrm>
            <a:off x="5796196" y="3905823"/>
            <a:ext cx="1080120" cy="36004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Tekstvak 7"/>
          <p:cNvSpPr txBox="1"/>
          <p:nvPr/>
        </p:nvSpPr>
        <p:spPr>
          <a:xfrm>
            <a:off x="10368992" y="4611102"/>
            <a:ext cx="130060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NL" dirty="0"/>
              <a:t>UITVOEREN</a:t>
            </a:r>
          </a:p>
        </p:txBody>
      </p:sp>
      <p:sp>
        <p:nvSpPr>
          <p:cNvPr id="9" name="Titel 1"/>
          <p:cNvSpPr txBox="1">
            <a:spLocks/>
          </p:cNvSpPr>
          <p:nvPr/>
        </p:nvSpPr>
        <p:spPr>
          <a:xfrm>
            <a:off x="-496614" y="2240369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>
                    <a:lumMod val="50000"/>
                  </a:schemeClr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r>
              <a:rPr lang="nl-NL" b="1" dirty="0" smtClean="0"/>
              <a:t>Proces co-creatie</a:t>
            </a:r>
            <a:endParaRPr lang="nl-NL" b="1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6846" y="3652923"/>
            <a:ext cx="1497888" cy="981375"/>
          </a:xfrm>
          <a:prstGeom prst="rect">
            <a:avLst/>
          </a:prstGeom>
        </p:spPr>
      </p:pic>
      <p:sp>
        <p:nvSpPr>
          <p:cNvPr id="11" name="Titel 1"/>
          <p:cNvSpPr txBox="1">
            <a:spLocks/>
          </p:cNvSpPr>
          <p:nvPr/>
        </p:nvSpPr>
        <p:spPr>
          <a:xfrm>
            <a:off x="2794817" y="5494149"/>
            <a:ext cx="1446798" cy="3651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>
                    <a:lumMod val="50000"/>
                  </a:schemeClr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nl-NL" sz="1400" b="1" dirty="0" smtClean="0"/>
              <a:t>10 januari 2017</a:t>
            </a:r>
            <a:endParaRPr lang="nl-NL" sz="1400" b="1" dirty="0"/>
          </a:p>
        </p:txBody>
      </p:sp>
      <p:sp>
        <p:nvSpPr>
          <p:cNvPr id="12" name="Titel 1"/>
          <p:cNvSpPr txBox="1">
            <a:spLocks/>
          </p:cNvSpPr>
          <p:nvPr/>
        </p:nvSpPr>
        <p:spPr>
          <a:xfrm>
            <a:off x="876160" y="5465199"/>
            <a:ext cx="1559611" cy="3967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>
                    <a:lumMod val="50000"/>
                  </a:schemeClr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nl-NL" sz="1400" b="1" dirty="0" smtClean="0"/>
              <a:t>29 november 2016</a:t>
            </a:r>
            <a:endParaRPr lang="nl-NL" sz="1400" b="1" dirty="0"/>
          </a:p>
        </p:txBody>
      </p:sp>
      <p:sp>
        <p:nvSpPr>
          <p:cNvPr id="13" name="Titel 1"/>
          <p:cNvSpPr txBox="1">
            <a:spLocks/>
          </p:cNvSpPr>
          <p:nvPr/>
        </p:nvSpPr>
        <p:spPr>
          <a:xfrm>
            <a:off x="4536581" y="5439416"/>
            <a:ext cx="1518410" cy="4305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>
                    <a:lumMod val="50000"/>
                  </a:schemeClr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nl-NL" sz="1400" b="1" dirty="0" smtClean="0"/>
              <a:t>21 februari 2017</a:t>
            </a:r>
            <a:endParaRPr lang="nl-NL" sz="1400" b="1" dirty="0"/>
          </a:p>
        </p:txBody>
      </p:sp>
      <p:sp>
        <p:nvSpPr>
          <p:cNvPr id="14" name="Titel 1"/>
          <p:cNvSpPr txBox="1">
            <a:spLocks/>
          </p:cNvSpPr>
          <p:nvPr/>
        </p:nvSpPr>
        <p:spPr>
          <a:xfrm>
            <a:off x="6996846" y="5507238"/>
            <a:ext cx="1446798" cy="3651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>
                    <a:lumMod val="50000"/>
                  </a:schemeClr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nl-NL" sz="1400" b="1" dirty="0" smtClean="0"/>
              <a:t>14 juni 2018</a:t>
            </a:r>
            <a:endParaRPr lang="nl-NL" sz="1400" b="1" dirty="0"/>
          </a:p>
        </p:txBody>
      </p:sp>
      <p:sp>
        <p:nvSpPr>
          <p:cNvPr id="15" name="Titel 1"/>
          <p:cNvSpPr txBox="1">
            <a:spLocks/>
          </p:cNvSpPr>
          <p:nvPr/>
        </p:nvSpPr>
        <p:spPr>
          <a:xfrm>
            <a:off x="8702634" y="5504791"/>
            <a:ext cx="1446798" cy="3651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>
                    <a:lumMod val="50000"/>
                  </a:schemeClr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nl-NL" sz="1400" b="1" dirty="0" smtClean="0"/>
              <a:t>13 juni 2019</a:t>
            </a:r>
            <a:endParaRPr lang="nl-NL" sz="1400" b="1" dirty="0"/>
          </a:p>
        </p:txBody>
      </p:sp>
      <p:sp>
        <p:nvSpPr>
          <p:cNvPr id="16" name="Titel 1"/>
          <p:cNvSpPr txBox="1">
            <a:spLocks/>
          </p:cNvSpPr>
          <p:nvPr/>
        </p:nvSpPr>
        <p:spPr>
          <a:xfrm>
            <a:off x="10483219" y="5465199"/>
            <a:ext cx="1446798" cy="3651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>
                    <a:lumMod val="50000"/>
                  </a:schemeClr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nl-NL" sz="1400" b="1" dirty="0" smtClean="0"/>
              <a:t>2020/2021</a:t>
            </a:r>
            <a:endParaRPr lang="nl-NL" sz="1400" b="1" dirty="0"/>
          </a:p>
        </p:txBody>
      </p:sp>
      <p:sp>
        <p:nvSpPr>
          <p:cNvPr id="17" name="Titel 1"/>
          <p:cNvSpPr txBox="1">
            <a:spLocks/>
          </p:cNvSpPr>
          <p:nvPr/>
        </p:nvSpPr>
        <p:spPr>
          <a:xfrm>
            <a:off x="8682919" y="4687283"/>
            <a:ext cx="1446798" cy="3651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>
                    <a:lumMod val="50000"/>
                  </a:schemeClr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nl-NL" sz="1400" b="1" dirty="0" smtClean="0"/>
              <a:t>Finale </a:t>
            </a:r>
            <a:r>
              <a:rPr lang="nl-NL" sz="1400" b="1" dirty="0" err="1" smtClean="0"/>
              <a:t>tracé-keuze</a:t>
            </a:r>
            <a:endParaRPr lang="nl-NL" sz="1400" b="1" dirty="0"/>
          </a:p>
        </p:txBody>
      </p:sp>
      <p:sp>
        <p:nvSpPr>
          <p:cNvPr id="18" name="Titel 1"/>
          <p:cNvSpPr txBox="1">
            <a:spLocks/>
          </p:cNvSpPr>
          <p:nvPr/>
        </p:nvSpPr>
        <p:spPr>
          <a:xfrm>
            <a:off x="6996846" y="4668620"/>
            <a:ext cx="1446798" cy="3651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>
                    <a:lumMod val="50000"/>
                  </a:schemeClr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nl-NL" sz="1400" b="1" dirty="0" smtClean="0"/>
              <a:t>Alternatief</a:t>
            </a:r>
            <a:endParaRPr lang="nl-NL" sz="1400" b="1" dirty="0"/>
          </a:p>
        </p:txBody>
      </p:sp>
      <p:pic>
        <p:nvPicPr>
          <p:cNvPr id="19" name="Afbeelding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76131" y="3669553"/>
            <a:ext cx="1299805" cy="867214"/>
          </a:xfrm>
          <a:prstGeom prst="rect">
            <a:avLst/>
          </a:prstGeom>
        </p:spPr>
      </p:pic>
      <p:sp>
        <p:nvSpPr>
          <p:cNvPr id="20" name="Titel 1"/>
          <p:cNvSpPr txBox="1">
            <a:spLocks/>
          </p:cNvSpPr>
          <p:nvPr/>
        </p:nvSpPr>
        <p:spPr>
          <a:xfrm>
            <a:off x="5355020" y="2315627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>
                    <a:lumMod val="50000"/>
                  </a:schemeClr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r>
              <a:rPr lang="nl-NL" b="1" dirty="0" smtClean="0"/>
              <a:t>WS</a:t>
            </a:r>
            <a:endParaRPr lang="nl-NL" b="1" dirty="0"/>
          </a:p>
        </p:txBody>
      </p:sp>
      <p:sp>
        <p:nvSpPr>
          <p:cNvPr id="21" name="Titel 1"/>
          <p:cNvSpPr txBox="1">
            <a:spLocks/>
          </p:cNvSpPr>
          <p:nvPr/>
        </p:nvSpPr>
        <p:spPr>
          <a:xfrm>
            <a:off x="6996846" y="5128997"/>
            <a:ext cx="1446798" cy="3651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>
                    <a:lumMod val="50000"/>
                  </a:schemeClr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algn="l"/>
            <a:endParaRPr lang="nl-NL" sz="1400" b="1" dirty="0"/>
          </a:p>
        </p:txBody>
      </p:sp>
      <p:sp>
        <p:nvSpPr>
          <p:cNvPr id="10" name="Ovaal 9"/>
          <p:cNvSpPr/>
          <p:nvPr/>
        </p:nvSpPr>
        <p:spPr>
          <a:xfrm>
            <a:off x="8499741" y="1989056"/>
            <a:ext cx="1737768" cy="4260238"/>
          </a:xfrm>
          <a:prstGeom prst="ellipse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75890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Waarom dit alternatief</a:t>
            </a:r>
          </a:p>
        </p:txBody>
      </p:sp>
      <p:sp>
        <p:nvSpPr>
          <p:cNvPr id="4" name="Tijdelijke aanduiding voor inhoud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marL="0" indent="0"/>
            <a:r>
              <a:rPr lang="nl-NL" dirty="0" err="1" smtClean="0"/>
              <a:t>o.a</a:t>
            </a:r>
            <a:r>
              <a:rPr lang="nl-NL" dirty="0" smtClean="0"/>
              <a:t>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dirty="0" smtClean="0"/>
              <a:t>Robuust systeem door koppeling met ander afwateringssysteem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dirty="0" smtClean="0"/>
              <a:t>Geen extra object in de waterkering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dirty="0" smtClean="0"/>
              <a:t>Gebruik maken van bestaande buitendijkse uitstroomgeul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dirty="0" smtClean="0"/>
              <a:t>Hydrologisch zelfs beter dan gemaal Kruispolder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dirty="0" smtClean="0"/>
              <a:t>Beheer en onderhoudskosten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03791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Waarom niet naar Walsoorden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dirty="0" smtClean="0"/>
              <a:t>Verzanding van de haven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dirty="0" smtClean="0"/>
              <a:t>Vaste ligplaats schip voor de kant bij uitstroom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dirty="0" smtClean="0"/>
              <a:t>Langere procedure tijd –MER plicht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dirty="0" smtClean="0"/>
              <a:t>Plannen gemeente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dirty="0" smtClean="0"/>
              <a:t>Extra object (Beheer en onderhoudskosten)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10529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/>
          <a:lstStyle/>
          <a:p>
            <a:r>
              <a:rPr lang="nl-NL" dirty="0" smtClean="0"/>
              <a:t>Waarom zo’n grote watergang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09600" y="906518"/>
            <a:ext cx="10972800" cy="4525963"/>
          </a:xfrm>
        </p:spPr>
        <p:txBody>
          <a:bodyPr>
            <a:normAutofit fontScale="92500" lnSpcReduction="1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dirty="0" smtClean="0"/>
              <a:t>Het gaat om extreme situaties en de normen die daarbij horen  WB21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dirty="0" smtClean="0"/>
              <a:t>Het gaat dan over buien van 50 of 80mm in korte tijd (afhankelijk van de functie)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dirty="0" smtClean="0"/>
              <a:t>Zo snel mogelijk water afvoeren om overlast te voorkomen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dirty="0" smtClean="0"/>
              <a:t>Grote debieten in korte tijd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dirty="0" smtClean="0"/>
              <a:t>Modelberekening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dirty="0" smtClean="0"/>
              <a:t>Groter gebied dan alleen Kruispolder –  Het gaat over Campen</a:t>
            </a:r>
          </a:p>
          <a:p>
            <a:pPr marL="0" indent="0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95070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10773" y="987425"/>
            <a:ext cx="4317030" cy="4873625"/>
          </a:xfrm>
          <a:prstGeom prst="rect">
            <a:avLst/>
          </a:prstGeom>
        </p:spPr>
      </p:pic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nl-NL" dirty="0" smtClean="0"/>
              <a:t>Gebied dat door aanleg gemaal Kruispolder voldoet aan de inundatie norm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82500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0938" y="824515"/>
            <a:ext cx="9805171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166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ijdelijke aanduiding voor inhoud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71133309"/>
              </p:ext>
            </p:extLst>
          </p:nvPr>
        </p:nvGraphicFramePr>
        <p:xfrm>
          <a:off x="814551" y="1078679"/>
          <a:ext cx="10515600" cy="47282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289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6289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6289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62890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fontAlgn="b"/>
                      <a:endParaRPr lang="nl-NL" sz="18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8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Normoverschreiding</a:t>
                      </a:r>
                      <a:r>
                        <a:rPr lang="nl-NL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 (ha)</a:t>
                      </a:r>
                      <a:endParaRPr lang="nl-NL" sz="18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% gebied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Opgelost door </a:t>
                      </a:r>
                      <a:r>
                        <a:rPr lang="nl-NL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maatregelen (ha)</a:t>
                      </a:r>
                      <a:endParaRPr lang="nl-NL" sz="18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nl-NL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Paal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3.4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0.04%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0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Noord-Beveland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8.5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0.11%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6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Walcheren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30.7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0.15%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23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Braakman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16.3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0.20%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1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Maelstede Dekker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36.1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0.34%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12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Zuid Beveland Oost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37.3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0.41%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16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Schenge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29.6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0.48%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12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nl-NL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Zak van Zuid-Beveland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84.6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0.92%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13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nl-NL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Tholen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246.3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2.09%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74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nl-NL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Campen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344.0</a:t>
                      </a:r>
                      <a:endParaRPr lang="nl-NL" sz="18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3.91%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250</a:t>
                      </a:r>
                    </a:p>
                    <a:p>
                      <a:pPr algn="ctr" fontAlgn="b"/>
                      <a:r>
                        <a:rPr lang="nl-NL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( </a:t>
                      </a:r>
                      <a:r>
                        <a:rPr lang="nl-NL" sz="18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incl</a:t>
                      </a:r>
                      <a:r>
                        <a:rPr lang="nl-NL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 122 ha door gemaal)</a:t>
                      </a:r>
                      <a:endParaRPr lang="nl-NL" sz="18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93870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Wat hebben we tot nu toe allemaal gedaan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Projectleider – Marty den Dekker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07887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Agenda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09600" y="1213946"/>
            <a:ext cx="10972800" cy="4903075"/>
          </a:xfrm>
        </p:spPr>
        <p:txBody>
          <a:bodyPr>
            <a:normAutofit fontScale="85000" lnSpcReduction="2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dirty="0" smtClean="0"/>
              <a:t>Opening door Luc Mangnus;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dirty="0" smtClean="0"/>
              <a:t>Terugblik;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dirty="0" smtClean="0"/>
              <a:t>Keuze variant;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dirty="0" smtClean="0"/>
              <a:t>Waarom zo’n grote watergang?;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dirty="0" smtClean="0"/>
              <a:t>Wat hebben we tot nu toe allemaal gedaan?;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dirty="0" smtClean="0"/>
              <a:t>Grondverwerving /Huidige stand van zaken (streek enz.);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dirty="0" smtClean="0"/>
              <a:t>Pauze met koffie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dirty="0" smtClean="0"/>
              <a:t>Hoe nu verder?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dirty="0" smtClean="0"/>
              <a:t>Risico’s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dirty="0" smtClean="0"/>
              <a:t>Planning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dirty="0" smtClean="0"/>
              <a:t>Reactie uit de zaal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86647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Terugblik-</a:t>
            </a:r>
            <a:r>
              <a:rPr lang="nl-NL" dirty="0" err="1"/>
              <a:t>S</a:t>
            </a:r>
            <a:r>
              <a:rPr lang="nl-NL" dirty="0" err="1" smtClean="0"/>
              <a:t>tavaza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dirty="0" smtClean="0"/>
              <a:t>10 augustus 2017 (kick-off);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dirty="0" smtClean="0"/>
              <a:t>Uitwerking opdracht van gemaal Kruispolder;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dirty="0" smtClean="0"/>
              <a:t>Gemaal Kruispolder procedureel niet haalbaar;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dirty="0" smtClean="0"/>
              <a:t>Terug naar het tekenbord;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dirty="0" smtClean="0"/>
              <a:t>Oktober 2017, Start met variantenstudie, is er een betere plek voor het gemaal…..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dirty="0" smtClean="0"/>
              <a:t>14 juni 2018, commitment voor alternatief voor verbinding met Paal, incl. uitbreiding gemaal;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dirty="0" smtClean="0"/>
              <a:t>Tot nu</a:t>
            </a:r>
            <a:r>
              <a:rPr lang="nl-NL" smtClean="0"/>
              <a:t>: Veel onderzoeken </a:t>
            </a:r>
            <a:r>
              <a:rPr lang="nl-NL" dirty="0" smtClean="0"/>
              <a:t>en voorbereiding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nl-NL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nl-NL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51947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Variant 3 Verbinding Kruispolder met afvoergebied Paal</a:t>
            </a: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70205" y="1456330"/>
            <a:ext cx="6840833" cy="4669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194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Reeds uitgevoerde onderzoeken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dirty="0" smtClean="0"/>
              <a:t>Grondonderzoeken (milieu hygiënisch, soort  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dirty="0" smtClean="0"/>
              <a:t>Stabiliteit en afschuiving (tracé dijk);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dirty="0" smtClean="0"/>
              <a:t>Waterspanning (dijk);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dirty="0" smtClean="0"/>
              <a:t>Samenstelling dammen;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dirty="0" smtClean="0"/>
              <a:t>Archeologie;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dirty="0" smtClean="0"/>
              <a:t>Munitie;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dirty="0" smtClean="0"/>
              <a:t>Flora-Fauna;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mtClean="0"/>
              <a:t>Vergunning/procedures;</a:t>
            </a:r>
            <a:endParaRPr lang="nl-NL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dirty="0" smtClean="0"/>
              <a:t>Kabels en leidingen.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nl-NL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dirty="0" smtClean="0"/>
              <a:t>Gemaakte kosten € 400.000,--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5649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Resultaten (huidig tracé)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dirty="0" smtClean="0"/>
              <a:t>Grillige grondstructuur, op veel plekken veen;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dirty="0" smtClean="0"/>
              <a:t>Matige verontreiniging van dammen;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dirty="0" smtClean="0"/>
              <a:t>Lage trefkans voor het vinden van archeologische objecten;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dirty="0" smtClean="0"/>
              <a:t>Lage trefkans voor het vinden van explosieven, munitie;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dirty="0" smtClean="0"/>
              <a:t>Relatief weinig kabels en leidingen;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dirty="0" smtClean="0"/>
              <a:t>Procedureel, projectplan benodigd, wijzigen bestemmingsplan voor de waterlopen, </a:t>
            </a:r>
            <a:r>
              <a:rPr lang="nl-NL" dirty="0"/>
              <a:t>o</a:t>
            </a:r>
            <a:r>
              <a:rPr lang="nl-NL" dirty="0" smtClean="0"/>
              <a:t>nderzoek MER-plicht en omgevingsvergunning.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dirty="0" smtClean="0"/>
              <a:t>Invloeden van buitenaf: Grenspark Groot </a:t>
            </a:r>
            <a:r>
              <a:rPr lang="nl-NL" dirty="0" err="1" smtClean="0"/>
              <a:t>Saeftinghe</a:t>
            </a:r>
            <a:r>
              <a:rPr lang="nl-NL" dirty="0"/>
              <a:t>.</a:t>
            </a:r>
            <a:endParaRPr lang="nl-NL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nl-NL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nl-NL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nl-NL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nl-NL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nl-NL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034386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Zoektocht tracé (1)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40244" y="1224082"/>
            <a:ext cx="7330698" cy="4902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91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Zoektocht tracé (2)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02237" y="1277844"/>
            <a:ext cx="6926965" cy="4848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080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Zoektocht tracé (3)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10726" y="1319195"/>
            <a:ext cx="6857586" cy="4799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414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Zoektocht tracé (10)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47255" y="1178296"/>
            <a:ext cx="7092698" cy="4947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772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Voorkeurs tracé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4007" y="1153408"/>
            <a:ext cx="7105565" cy="4972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585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Grondverwerving 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Kavelruilbureau Zeeland – Nic </a:t>
            </a:r>
            <a:r>
              <a:rPr lang="nl-NL" dirty="0" err="1" smtClean="0"/>
              <a:t>Kerckhaert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99842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111912" y="172435"/>
            <a:ext cx="7772400" cy="1470025"/>
          </a:xfrm>
        </p:spPr>
        <p:txBody>
          <a:bodyPr/>
          <a:lstStyle/>
          <a:p>
            <a:r>
              <a:rPr lang="nl-NL" b="1" dirty="0" smtClean="0"/>
              <a:t>Terugblik</a:t>
            </a:r>
            <a:endParaRPr lang="nl-NL" b="1" dirty="0"/>
          </a:p>
        </p:txBody>
      </p:sp>
      <p:pic>
        <p:nvPicPr>
          <p:cNvPr id="4" name="Picture 272"/>
          <p:cNvPicPr/>
          <p:nvPr/>
        </p:nvPicPr>
        <p:blipFill rotWithShape="1">
          <a:blip r:embed="rId2"/>
          <a:srcRect b="42533"/>
          <a:stretch/>
        </p:blipFill>
        <p:spPr>
          <a:xfrm>
            <a:off x="665114" y="3669553"/>
            <a:ext cx="5832648" cy="720080"/>
          </a:xfrm>
          <a:prstGeom prst="rect">
            <a:avLst/>
          </a:prstGeom>
        </p:spPr>
      </p:pic>
      <p:pic>
        <p:nvPicPr>
          <p:cNvPr id="5" name="Picture 272"/>
          <p:cNvPicPr/>
          <p:nvPr/>
        </p:nvPicPr>
        <p:blipFill rotWithShape="1">
          <a:blip r:embed="rId2"/>
          <a:srcRect t="78958"/>
          <a:stretch/>
        </p:blipFill>
        <p:spPr>
          <a:xfrm>
            <a:off x="665114" y="4502132"/>
            <a:ext cx="5832648" cy="516639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83219" y="3652923"/>
            <a:ext cx="796552" cy="747926"/>
          </a:xfrm>
          <a:prstGeom prst="rect">
            <a:avLst/>
          </a:prstGeom>
        </p:spPr>
      </p:pic>
      <p:sp>
        <p:nvSpPr>
          <p:cNvPr id="7" name="PIJL-RECHTS 6"/>
          <p:cNvSpPr/>
          <p:nvPr/>
        </p:nvSpPr>
        <p:spPr>
          <a:xfrm>
            <a:off x="5796196" y="3905823"/>
            <a:ext cx="1080120" cy="36004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Tekstvak 7"/>
          <p:cNvSpPr txBox="1"/>
          <p:nvPr/>
        </p:nvSpPr>
        <p:spPr>
          <a:xfrm>
            <a:off x="10368992" y="4611102"/>
            <a:ext cx="130060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NL" dirty="0"/>
              <a:t>UITVOEREN</a:t>
            </a:r>
          </a:p>
        </p:txBody>
      </p:sp>
      <p:sp>
        <p:nvSpPr>
          <p:cNvPr id="9" name="Titel 1"/>
          <p:cNvSpPr txBox="1">
            <a:spLocks/>
          </p:cNvSpPr>
          <p:nvPr/>
        </p:nvSpPr>
        <p:spPr>
          <a:xfrm>
            <a:off x="-496614" y="2240369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>
                    <a:lumMod val="50000"/>
                  </a:schemeClr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r>
              <a:rPr lang="nl-NL" b="1" dirty="0" smtClean="0"/>
              <a:t>Proces co-creatie</a:t>
            </a:r>
            <a:endParaRPr lang="nl-NL" b="1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6846" y="3652923"/>
            <a:ext cx="1497888" cy="981375"/>
          </a:xfrm>
          <a:prstGeom prst="rect">
            <a:avLst/>
          </a:prstGeom>
        </p:spPr>
      </p:pic>
      <p:sp>
        <p:nvSpPr>
          <p:cNvPr id="11" name="Titel 1"/>
          <p:cNvSpPr txBox="1">
            <a:spLocks/>
          </p:cNvSpPr>
          <p:nvPr/>
        </p:nvSpPr>
        <p:spPr>
          <a:xfrm>
            <a:off x="2794817" y="5494149"/>
            <a:ext cx="1446798" cy="3651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>
                    <a:lumMod val="50000"/>
                  </a:schemeClr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nl-NL" sz="1400" b="1" dirty="0" smtClean="0"/>
              <a:t>10 januari 2017</a:t>
            </a:r>
            <a:endParaRPr lang="nl-NL" sz="1400" b="1" dirty="0"/>
          </a:p>
        </p:txBody>
      </p:sp>
      <p:sp>
        <p:nvSpPr>
          <p:cNvPr id="12" name="Titel 1"/>
          <p:cNvSpPr txBox="1">
            <a:spLocks/>
          </p:cNvSpPr>
          <p:nvPr/>
        </p:nvSpPr>
        <p:spPr>
          <a:xfrm>
            <a:off x="876160" y="5465199"/>
            <a:ext cx="1559611" cy="3967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>
                    <a:lumMod val="50000"/>
                  </a:schemeClr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nl-NL" sz="1400" b="1" dirty="0" smtClean="0"/>
              <a:t>29 november 2016</a:t>
            </a:r>
            <a:endParaRPr lang="nl-NL" sz="1400" b="1" dirty="0"/>
          </a:p>
        </p:txBody>
      </p:sp>
      <p:sp>
        <p:nvSpPr>
          <p:cNvPr id="13" name="Titel 1"/>
          <p:cNvSpPr txBox="1">
            <a:spLocks/>
          </p:cNvSpPr>
          <p:nvPr/>
        </p:nvSpPr>
        <p:spPr>
          <a:xfrm>
            <a:off x="4536581" y="5439416"/>
            <a:ext cx="1518410" cy="4305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>
                    <a:lumMod val="50000"/>
                  </a:schemeClr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nl-NL" sz="1400" b="1" dirty="0" smtClean="0"/>
              <a:t>21 februari 2017</a:t>
            </a:r>
            <a:endParaRPr lang="nl-NL" sz="1400" b="1" dirty="0"/>
          </a:p>
        </p:txBody>
      </p:sp>
      <p:sp>
        <p:nvSpPr>
          <p:cNvPr id="14" name="Titel 1"/>
          <p:cNvSpPr txBox="1">
            <a:spLocks/>
          </p:cNvSpPr>
          <p:nvPr/>
        </p:nvSpPr>
        <p:spPr>
          <a:xfrm>
            <a:off x="6996846" y="5507238"/>
            <a:ext cx="1446798" cy="3651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>
                    <a:lumMod val="50000"/>
                  </a:schemeClr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nl-NL" sz="1400" b="1" dirty="0" smtClean="0"/>
              <a:t>14 juni 2018</a:t>
            </a:r>
            <a:endParaRPr lang="nl-NL" sz="1400" b="1" dirty="0"/>
          </a:p>
        </p:txBody>
      </p:sp>
      <p:sp>
        <p:nvSpPr>
          <p:cNvPr id="15" name="Titel 1"/>
          <p:cNvSpPr txBox="1">
            <a:spLocks/>
          </p:cNvSpPr>
          <p:nvPr/>
        </p:nvSpPr>
        <p:spPr>
          <a:xfrm>
            <a:off x="8702634" y="5504791"/>
            <a:ext cx="1446798" cy="3651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>
                    <a:lumMod val="50000"/>
                  </a:schemeClr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nl-NL" sz="1400" b="1" dirty="0" smtClean="0"/>
              <a:t>13 juni 2019</a:t>
            </a:r>
            <a:endParaRPr lang="nl-NL" sz="1400" b="1" dirty="0"/>
          </a:p>
        </p:txBody>
      </p:sp>
      <p:sp>
        <p:nvSpPr>
          <p:cNvPr id="16" name="Titel 1"/>
          <p:cNvSpPr txBox="1">
            <a:spLocks/>
          </p:cNvSpPr>
          <p:nvPr/>
        </p:nvSpPr>
        <p:spPr>
          <a:xfrm>
            <a:off x="10483219" y="5465199"/>
            <a:ext cx="1446798" cy="3651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>
                    <a:lumMod val="50000"/>
                  </a:schemeClr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nl-NL" sz="1400" b="1" dirty="0" smtClean="0"/>
              <a:t>2020/2021</a:t>
            </a:r>
            <a:endParaRPr lang="nl-NL" sz="1400" b="1" dirty="0"/>
          </a:p>
        </p:txBody>
      </p:sp>
      <p:sp>
        <p:nvSpPr>
          <p:cNvPr id="17" name="Titel 1"/>
          <p:cNvSpPr txBox="1">
            <a:spLocks/>
          </p:cNvSpPr>
          <p:nvPr/>
        </p:nvSpPr>
        <p:spPr>
          <a:xfrm>
            <a:off x="8682919" y="4687283"/>
            <a:ext cx="1446798" cy="3651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>
                    <a:lumMod val="50000"/>
                  </a:schemeClr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nl-NL" sz="1400" b="1" dirty="0" smtClean="0"/>
              <a:t>Finale </a:t>
            </a:r>
            <a:r>
              <a:rPr lang="nl-NL" sz="1400" b="1" dirty="0" err="1" smtClean="0"/>
              <a:t>tracé-keuze</a:t>
            </a:r>
            <a:endParaRPr lang="nl-NL" sz="1400" b="1" dirty="0"/>
          </a:p>
        </p:txBody>
      </p:sp>
      <p:sp>
        <p:nvSpPr>
          <p:cNvPr id="18" name="Titel 1"/>
          <p:cNvSpPr txBox="1">
            <a:spLocks/>
          </p:cNvSpPr>
          <p:nvPr/>
        </p:nvSpPr>
        <p:spPr>
          <a:xfrm>
            <a:off x="6996846" y="4668620"/>
            <a:ext cx="1446798" cy="3651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>
                    <a:lumMod val="50000"/>
                  </a:schemeClr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nl-NL" sz="1400" b="1" dirty="0" smtClean="0"/>
              <a:t>Alternatief</a:t>
            </a:r>
            <a:endParaRPr lang="nl-NL" sz="1400" b="1" dirty="0"/>
          </a:p>
        </p:txBody>
      </p:sp>
      <p:pic>
        <p:nvPicPr>
          <p:cNvPr id="19" name="Afbeelding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76131" y="3669553"/>
            <a:ext cx="1299805" cy="867214"/>
          </a:xfrm>
          <a:prstGeom prst="rect">
            <a:avLst/>
          </a:prstGeom>
        </p:spPr>
      </p:pic>
      <p:sp>
        <p:nvSpPr>
          <p:cNvPr id="20" name="Titel 1"/>
          <p:cNvSpPr txBox="1">
            <a:spLocks/>
          </p:cNvSpPr>
          <p:nvPr/>
        </p:nvSpPr>
        <p:spPr>
          <a:xfrm>
            <a:off x="5355020" y="2315627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>
                    <a:lumMod val="50000"/>
                  </a:schemeClr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r>
              <a:rPr lang="nl-NL" b="1" dirty="0" smtClean="0"/>
              <a:t>WS</a:t>
            </a:r>
            <a:endParaRPr lang="nl-NL" b="1" dirty="0"/>
          </a:p>
        </p:txBody>
      </p:sp>
      <p:sp>
        <p:nvSpPr>
          <p:cNvPr id="21" name="Titel 1"/>
          <p:cNvSpPr txBox="1">
            <a:spLocks/>
          </p:cNvSpPr>
          <p:nvPr/>
        </p:nvSpPr>
        <p:spPr>
          <a:xfrm>
            <a:off x="6996846" y="5128997"/>
            <a:ext cx="1446798" cy="3651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>
                    <a:lumMod val="50000"/>
                  </a:schemeClr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algn="l"/>
            <a:endParaRPr lang="nl-NL" sz="1400" b="1" dirty="0"/>
          </a:p>
        </p:txBody>
      </p:sp>
    </p:spTree>
    <p:extLst>
      <p:ext uri="{BB962C8B-B14F-4D97-AF65-F5344CB8AC3E}">
        <p14:creationId xmlns:p14="http://schemas.microsoft.com/office/powerpoint/2010/main" val="2711108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ijdelijke aanduiding voor inhoud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576" y="332657"/>
            <a:ext cx="6263680" cy="352773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2279576" y="1700808"/>
            <a:ext cx="626368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000" i="1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Kavelruilen in Kruispolder</a:t>
            </a:r>
          </a:p>
        </p:txBody>
      </p:sp>
      <p:sp>
        <p:nvSpPr>
          <p:cNvPr id="4" name="Tekstvak 3"/>
          <p:cNvSpPr txBox="1"/>
          <p:nvPr/>
        </p:nvSpPr>
        <p:spPr>
          <a:xfrm>
            <a:off x="2279576" y="6021288"/>
            <a:ext cx="58326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i="1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Bijeenkomst Kloosterzande</a:t>
            </a:r>
            <a:br>
              <a:rPr lang="nl-NL" sz="2000" i="1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nl-NL" sz="2000" i="1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13 juni 2019 </a:t>
            </a:r>
          </a:p>
        </p:txBody>
      </p:sp>
    </p:spTree>
    <p:extLst>
      <p:ext uri="{BB962C8B-B14F-4D97-AF65-F5344CB8AC3E}">
        <p14:creationId xmlns:p14="http://schemas.microsoft.com/office/powerpoint/2010/main" val="4266159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 smtClean="0"/>
              <a:t>uitgangspunten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sz="4000" b="1" i="1" u="sng" dirty="0"/>
              <a:t>Vrijwilligheid</a:t>
            </a:r>
          </a:p>
          <a:p>
            <a:pPr marL="0" indent="0">
              <a:buNone/>
            </a:pPr>
            <a:endParaRPr lang="nl-NL" dirty="0" smtClean="0"/>
          </a:p>
          <a:p>
            <a:r>
              <a:rPr lang="nl-NL" dirty="0" smtClean="0"/>
              <a:t>Gunfactor</a:t>
            </a:r>
          </a:p>
          <a:p>
            <a:endParaRPr lang="nl-NL" dirty="0"/>
          </a:p>
          <a:p>
            <a:r>
              <a:rPr lang="nl-NL" dirty="0" smtClean="0"/>
              <a:t>Procesbegeleider/ facilitator </a:t>
            </a:r>
          </a:p>
          <a:p>
            <a:endParaRPr lang="nl-NL" dirty="0"/>
          </a:p>
          <a:p>
            <a:r>
              <a:rPr lang="nl-NL" b="1" dirty="0" smtClean="0"/>
              <a:t>onafhankelijk</a:t>
            </a:r>
            <a:endParaRPr lang="nl-NL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0216" y="3429000"/>
            <a:ext cx="2469065" cy="2678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2224" y="1412776"/>
            <a:ext cx="2155614" cy="1618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00906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6343006"/>
            <a:ext cx="9144000" cy="514994"/>
          </a:xfrm>
        </p:spPr>
      </p:pic>
      <p:sp>
        <p:nvSpPr>
          <p:cNvPr id="8" name="Rechthoek 7"/>
          <p:cNvSpPr/>
          <p:nvPr/>
        </p:nvSpPr>
        <p:spPr>
          <a:xfrm>
            <a:off x="8594164" y="476672"/>
            <a:ext cx="2073836" cy="11521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Kavelruilen is…</a:t>
            </a:r>
            <a:endParaRPr lang="nl-NL" dirty="0"/>
          </a:p>
        </p:txBody>
      </p:sp>
      <p:sp>
        <p:nvSpPr>
          <p:cNvPr id="3" name="Tekstvak 2"/>
          <p:cNvSpPr txBox="1"/>
          <p:nvPr/>
        </p:nvSpPr>
        <p:spPr>
          <a:xfrm>
            <a:off x="1991544" y="1988840"/>
            <a:ext cx="853244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Een compleet proces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2400" dirty="0">
              <a:solidFill>
                <a:prstClr val="black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Jezelf, dus ook een ander iets gunnen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2400" dirty="0">
              <a:solidFill>
                <a:prstClr val="black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Iets creëren met z’n allen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2400" dirty="0">
              <a:solidFill>
                <a:prstClr val="black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Kavelruilen doe je samen, samen kom je tot een oplossing</a:t>
            </a:r>
          </a:p>
        </p:txBody>
      </p:sp>
    </p:spTree>
    <p:extLst>
      <p:ext uri="{BB962C8B-B14F-4D97-AF65-F5344CB8AC3E}">
        <p14:creationId xmlns:p14="http://schemas.microsoft.com/office/powerpoint/2010/main" val="27381783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6343006"/>
            <a:ext cx="9144000" cy="514994"/>
          </a:xfrm>
        </p:spPr>
      </p:pic>
      <p:sp>
        <p:nvSpPr>
          <p:cNvPr id="8" name="Rechthoek 7"/>
          <p:cNvSpPr/>
          <p:nvPr/>
        </p:nvSpPr>
        <p:spPr>
          <a:xfrm>
            <a:off x="8594164" y="476672"/>
            <a:ext cx="2073836" cy="11521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Kavelruilen is…</a:t>
            </a:r>
            <a:endParaRPr lang="nl-NL" dirty="0"/>
          </a:p>
        </p:txBody>
      </p:sp>
      <p:sp>
        <p:nvSpPr>
          <p:cNvPr id="5" name="Tijdelijke aanduiding voor inhoud 2"/>
          <p:cNvSpPr txBox="1">
            <a:spLocks/>
          </p:cNvSpPr>
          <p:nvPr/>
        </p:nvSpPr>
        <p:spPr>
          <a:xfrm>
            <a:off x="2152650" y="1636619"/>
            <a:ext cx="8229600" cy="4205063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Een optie voorleggen, goed luisteren, afwegen, bijschaven en…</a:t>
            </a:r>
          </a:p>
          <a:p>
            <a:pPr marL="0" indent="0">
              <a:buNone/>
            </a:pPr>
            <a:endParaRPr lang="nl-NL" dirty="0">
              <a:solidFill>
                <a:prstClr val="black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>
              <a:buNone/>
            </a:pPr>
            <a:r>
              <a:rPr lang="nl-NL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…wachten………… laten rusten…………..contact opnemen……</a:t>
            </a:r>
          </a:p>
          <a:p>
            <a:pPr marL="0" indent="0">
              <a:buNone/>
            </a:pPr>
            <a:endParaRPr lang="nl-NL" dirty="0">
              <a:solidFill>
                <a:prstClr val="black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>
              <a:buNone/>
            </a:pPr>
            <a:r>
              <a:rPr lang="nl-NL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…bijschaven……….andere deelnemers polsen…… wachten…</a:t>
            </a:r>
          </a:p>
          <a:p>
            <a:pPr marL="0" indent="0">
              <a:buNone/>
            </a:pPr>
            <a:endParaRPr lang="nl-NL" dirty="0">
              <a:solidFill>
                <a:prstClr val="black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>
              <a:buNone/>
            </a:pPr>
            <a:r>
              <a:rPr lang="nl-NL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……..navraag bij waterschap doen of iets werkelijk kan…….</a:t>
            </a:r>
          </a:p>
          <a:p>
            <a:pPr marL="0" indent="0">
              <a:buNone/>
            </a:pPr>
            <a:endParaRPr lang="nl-NL" dirty="0">
              <a:solidFill>
                <a:prstClr val="black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>
              <a:buNone/>
            </a:pPr>
            <a:r>
              <a:rPr lang="nl-NL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…..rustig blijven….én dan … resultaat boeken!!!!!!!!!!</a:t>
            </a:r>
          </a:p>
          <a:p>
            <a:endParaRPr lang="nl-NL" dirty="0">
              <a:solidFill>
                <a:prstClr val="black"/>
              </a:solidFill>
              <a:latin typeface="Calibri"/>
            </a:endParaRPr>
          </a:p>
          <a:p>
            <a:endParaRPr lang="nl-NL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876861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6343006"/>
            <a:ext cx="9144000" cy="514994"/>
          </a:xfrm>
        </p:spPr>
      </p:pic>
      <p:sp>
        <p:nvSpPr>
          <p:cNvPr id="8" name="Rechthoek 7"/>
          <p:cNvSpPr/>
          <p:nvPr/>
        </p:nvSpPr>
        <p:spPr>
          <a:xfrm>
            <a:off x="8594164" y="476672"/>
            <a:ext cx="2073836" cy="11521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Waarom duurt het zo lang?</a:t>
            </a:r>
            <a:endParaRPr lang="nl-NL" dirty="0"/>
          </a:p>
        </p:txBody>
      </p:sp>
      <p:sp>
        <p:nvSpPr>
          <p:cNvPr id="5" name="Tijdelijke aanduiding voor inhoud 2"/>
          <p:cNvSpPr txBox="1">
            <a:spLocks/>
          </p:cNvSpPr>
          <p:nvPr/>
        </p:nvSpPr>
        <p:spPr>
          <a:xfrm>
            <a:off x="1981200" y="1600201"/>
            <a:ext cx="8229600" cy="42050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Echte ruilverkavelingen duurden 30 jaar</a:t>
            </a:r>
          </a:p>
          <a:p>
            <a:r>
              <a:rPr lang="nl-NL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Het ruilen op zich werd door </a:t>
            </a:r>
            <a:r>
              <a:rPr lang="nl-NL" dirty="0" smtClean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een </a:t>
            </a:r>
            <a:r>
              <a:rPr lang="nl-NL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grote groep ambtenaren gedaan</a:t>
            </a:r>
          </a:p>
          <a:p>
            <a:r>
              <a:rPr lang="nl-NL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Resultaat werd medegedeeld!!</a:t>
            </a:r>
          </a:p>
          <a:p>
            <a:endParaRPr lang="nl-NL" dirty="0">
              <a:solidFill>
                <a:prstClr val="black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 algn="ctr">
              <a:buNone/>
            </a:pPr>
            <a:r>
              <a:rPr lang="nl-NL" b="1" i="1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Wij doen het samen met jullie en met maximale </a:t>
            </a:r>
          </a:p>
          <a:p>
            <a:pPr marL="0" indent="0" algn="ctr">
              <a:buNone/>
            </a:pPr>
            <a:r>
              <a:rPr lang="nl-NL" b="1" i="1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inspraak van u allen</a:t>
            </a:r>
          </a:p>
          <a:p>
            <a:pPr marL="0" indent="0" algn="ctr">
              <a:buNone/>
            </a:pPr>
            <a:endParaRPr lang="nl-NL" b="1" i="1" dirty="0">
              <a:solidFill>
                <a:prstClr val="black"/>
              </a:solidFill>
              <a:latin typeface="Calibri"/>
            </a:endParaRPr>
          </a:p>
          <a:p>
            <a:pPr marL="0" indent="0">
              <a:buNone/>
            </a:pPr>
            <a:endParaRPr lang="nl-NL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1904226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6343006"/>
            <a:ext cx="9144000" cy="514994"/>
          </a:xfrm>
        </p:spPr>
      </p:pic>
      <p:sp>
        <p:nvSpPr>
          <p:cNvPr id="8" name="Rechthoek 7"/>
          <p:cNvSpPr/>
          <p:nvPr/>
        </p:nvSpPr>
        <p:spPr>
          <a:xfrm>
            <a:off x="8594164" y="476672"/>
            <a:ext cx="2073836" cy="11521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Hoe ver zijn we nu?</a:t>
            </a:r>
            <a:endParaRPr lang="nl-NL" dirty="0"/>
          </a:p>
        </p:txBody>
      </p:sp>
      <p:sp>
        <p:nvSpPr>
          <p:cNvPr id="5" name="Tijdelijke aanduiding voor inhoud 2"/>
          <p:cNvSpPr txBox="1">
            <a:spLocks/>
          </p:cNvSpPr>
          <p:nvPr/>
        </p:nvSpPr>
        <p:spPr>
          <a:xfrm>
            <a:off x="1981200" y="1600201"/>
            <a:ext cx="8229600" cy="420506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dirty="0">
              <a:solidFill>
                <a:prstClr val="black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nl-NL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Tracé van de grote watergang is zo goed als klaar</a:t>
            </a:r>
          </a:p>
          <a:p>
            <a:r>
              <a:rPr lang="nl-NL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Met de meeste partijen is overeenstemming bereikt</a:t>
            </a:r>
          </a:p>
          <a:p>
            <a:endParaRPr lang="nl-NL" dirty="0">
              <a:solidFill>
                <a:prstClr val="black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nl-NL" dirty="0">
              <a:solidFill>
                <a:prstClr val="black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 algn="ctr">
              <a:buNone/>
            </a:pPr>
            <a:r>
              <a:rPr lang="nl-NL" sz="3200" b="1" i="1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de kavelruilpuzzel moet nog wel </a:t>
            </a:r>
          </a:p>
          <a:p>
            <a:pPr marL="0" indent="0" algn="ctr">
              <a:buNone/>
            </a:pPr>
            <a:r>
              <a:rPr lang="nl-NL" sz="3200" b="1" i="1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compleet gemaakt worden</a:t>
            </a:r>
          </a:p>
        </p:txBody>
      </p:sp>
    </p:spTree>
    <p:extLst>
      <p:ext uri="{BB962C8B-B14F-4D97-AF65-F5344CB8AC3E}">
        <p14:creationId xmlns:p14="http://schemas.microsoft.com/office/powerpoint/2010/main" val="28656841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6343006"/>
            <a:ext cx="9144000" cy="514994"/>
          </a:xfrm>
        </p:spPr>
      </p:pic>
      <p:sp>
        <p:nvSpPr>
          <p:cNvPr id="8" name="Rechthoek 7"/>
          <p:cNvSpPr/>
          <p:nvPr/>
        </p:nvSpPr>
        <p:spPr>
          <a:xfrm>
            <a:off x="8594164" y="476672"/>
            <a:ext cx="2073836" cy="11521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We horen niets…</a:t>
            </a:r>
            <a:endParaRPr lang="nl-NL" dirty="0"/>
          </a:p>
        </p:txBody>
      </p:sp>
      <p:sp>
        <p:nvSpPr>
          <p:cNvPr id="5" name="Tijdelijke aanduiding voor inhoud 2"/>
          <p:cNvSpPr txBox="1">
            <a:spLocks/>
          </p:cNvSpPr>
          <p:nvPr/>
        </p:nvSpPr>
        <p:spPr>
          <a:xfrm>
            <a:off x="1981200" y="1600201"/>
            <a:ext cx="8229600" cy="420506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We kunnen niet overal gelijk zijn</a:t>
            </a:r>
          </a:p>
          <a:p>
            <a:pPr marL="0" indent="0">
              <a:buNone/>
            </a:pPr>
            <a:endParaRPr lang="nl-NL" dirty="0">
              <a:solidFill>
                <a:prstClr val="black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>
              <a:buNone/>
            </a:pPr>
            <a:r>
              <a:rPr lang="nl-NL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We werken van  “echt cruciaal”….. naar resultaat toe</a:t>
            </a:r>
          </a:p>
          <a:p>
            <a:pPr marL="0" indent="0">
              <a:buNone/>
            </a:pPr>
            <a:endParaRPr lang="nl-NL" dirty="0">
              <a:solidFill>
                <a:prstClr val="black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>
              <a:buNone/>
            </a:pPr>
            <a:r>
              <a:rPr lang="nl-NL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Puzzelen is onze hobby, maar het is </a:t>
            </a:r>
            <a:r>
              <a:rPr lang="nl-NL" u="sng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júllie</a:t>
            </a:r>
            <a:r>
              <a:rPr lang="nl-NL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polder</a:t>
            </a:r>
          </a:p>
          <a:p>
            <a:pPr marL="0" indent="0">
              <a:buNone/>
            </a:pPr>
            <a:endParaRPr lang="nl-NL" dirty="0">
              <a:solidFill>
                <a:prstClr val="black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 algn="ctr">
              <a:buNone/>
            </a:pPr>
            <a:r>
              <a:rPr lang="nl-NL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Wij kunnen u benaderen….</a:t>
            </a:r>
          </a:p>
          <a:p>
            <a:pPr marL="0" indent="0" algn="ctr">
              <a:buNone/>
            </a:pPr>
            <a:r>
              <a:rPr lang="nl-NL" sz="3600" b="1" u="sng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U mag ons ook benaderen!</a:t>
            </a:r>
          </a:p>
        </p:txBody>
      </p:sp>
    </p:spTree>
    <p:extLst>
      <p:ext uri="{BB962C8B-B14F-4D97-AF65-F5344CB8AC3E}">
        <p14:creationId xmlns:p14="http://schemas.microsoft.com/office/powerpoint/2010/main" val="35151211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6343006"/>
            <a:ext cx="9144000" cy="514994"/>
          </a:xfrm>
        </p:spPr>
      </p:pic>
      <p:sp>
        <p:nvSpPr>
          <p:cNvPr id="8" name="Rechthoek 7"/>
          <p:cNvSpPr/>
          <p:nvPr/>
        </p:nvSpPr>
        <p:spPr>
          <a:xfrm>
            <a:off x="8594164" y="476672"/>
            <a:ext cx="2073836" cy="11521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Onze gegevens</a:t>
            </a:r>
            <a:endParaRPr lang="nl-NL" dirty="0"/>
          </a:p>
        </p:txBody>
      </p:sp>
      <p:sp>
        <p:nvSpPr>
          <p:cNvPr id="5" name="Tijdelijke aanduiding voor inhoud 2"/>
          <p:cNvSpPr txBox="1">
            <a:spLocks/>
          </p:cNvSpPr>
          <p:nvPr/>
        </p:nvSpPr>
        <p:spPr>
          <a:xfrm>
            <a:off x="1981200" y="1600201"/>
            <a:ext cx="4474840" cy="42050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nl-NL" dirty="0">
              <a:solidFill>
                <a:prstClr val="black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>
              <a:buNone/>
            </a:pPr>
            <a:endParaRPr lang="nl-NL" dirty="0">
              <a:solidFill>
                <a:prstClr val="black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>
              <a:buNone/>
            </a:pPr>
            <a:r>
              <a:rPr lang="nl-NL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Nic Kerckhaert</a:t>
            </a:r>
          </a:p>
          <a:p>
            <a:endParaRPr lang="nl-NL" dirty="0">
              <a:solidFill>
                <a:prstClr val="black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>
              <a:buNone/>
            </a:pPr>
            <a:r>
              <a:rPr lang="nl-NL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06-53216325</a:t>
            </a:r>
          </a:p>
          <a:p>
            <a:pPr marL="0" indent="0">
              <a:buNone/>
            </a:pPr>
            <a:endParaRPr lang="nl-NL" dirty="0">
              <a:solidFill>
                <a:prstClr val="black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>
              <a:buNone/>
            </a:pPr>
            <a:r>
              <a:rPr lang="nl-NL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  <a:hlinkClick r:id="rId3"/>
              </a:rPr>
              <a:t>nic@kerckhaertvof.nl</a:t>
            </a:r>
            <a:endParaRPr lang="nl-NL" dirty="0">
              <a:solidFill>
                <a:prstClr val="black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>
              <a:buNone/>
            </a:pPr>
            <a:r>
              <a:rPr lang="nl-NL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  <a:hlinkClick r:id="rId4"/>
              </a:rPr>
              <a:t>nic.kerckhaert@kpnmail.nl</a:t>
            </a:r>
            <a:endParaRPr lang="nl-NL" dirty="0">
              <a:solidFill>
                <a:prstClr val="black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>
              <a:buNone/>
            </a:pPr>
            <a:endParaRPr lang="nl-NL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Tijdelijke aanduiding voor inhoud 6"/>
          <p:cNvSpPr txBox="1">
            <a:spLocks/>
          </p:cNvSpPr>
          <p:nvPr/>
        </p:nvSpPr>
        <p:spPr>
          <a:xfrm>
            <a:off x="6301680" y="1600201"/>
            <a:ext cx="3898776" cy="42050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NL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dirty="0">
              <a:solidFill>
                <a:prstClr val="black">
                  <a:tint val="75000"/>
                </a:prstClr>
              </a:solidFill>
              <a:latin typeface="Calibri"/>
            </a:endParaRPr>
          </a:p>
          <a:p>
            <a:endParaRPr lang="nl-NL" sz="2800" dirty="0">
              <a:solidFill>
                <a:prstClr val="black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nl-NL" sz="2800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Joyce Noppen</a:t>
            </a:r>
          </a:p>
          <a:p>
            <a:endParaRPr lang="nl-NL" sz="2800" dirty="0">
              <a:solidFill>
                <a:prstClr val="black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nl-NL" sz="2800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06-22197596</a:t>
            </a:r>
          </a:p>
          <a:p>
            <a:endParaRPr lang="nl-NL" sz="2800" dirty="0">
              <a:solidFill>
                <a:prstClr val="black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nl-NL" sz="2800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  <a:hlinkClick r:id="rId5"/>
              </a:rPr>
              <a:t>kejnoppen@gmail.com</a:t>
            </a:r>
            <a:endParaRPr lang="nl-NL" sz="2800" dirty="0">
              <a:solidFill>
                <a:prstClr val="black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nl-NL" sz="2800" dirty="0">
              <a:solidFill>
                <a:prstClr val="black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14797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6343006"/>
            <a:ext cx="9144000" cy="514994"/>
          </a:xfrm>
        </p:spPr>
      </p:pic>
      <p:sp>
        <p:nvSpPr>
          <p:cNvPr id="8" name="Rechthoek 7"/>
          <p:cNvSpPr/>
          <p:nvPr/>
        </p:nvSpPr>
        <p:spPr>
          <a:xfrm>
            <a:off x="8594164" y="476672"/>
            <a:ext cx="2073836" cy="11521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Wat komen wij tot nu toe tegen?</a:t>
            </a:r>
            <a:endParaRPr lang="nl-NL" dirty="0"/>
          </a:p>
        </p:txBody>
      </p:sp>
      <p:sp>
        <p:nvSpPr>
          <p:cNvPr id="6" name="Tijdelijke aanduiding voor inhoud 2"/>
          <p:cNvSpPr txBox="1">
            <a:spLocks/>
          </p:cNvSpPr>
          <p:nvPr/>
        </p:nvSpPr>
        <p:spPr>
          <a:xfrm>
            <a:off x="1981200" y="1600201"/>
            <a:ext cx="8229600" cy="4205063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dirty="0">
              <a:solidFill>
                <a:prstClr val="black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nl-NL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De sfeer is steeds goed</a:t>
            </a:r>
          </a:p>
          <a:p>
            <a:pPr marL="0" indent="0">
              <a:buNone/>
            </a:pPr>
            <a:endParaRPr lang="nl-NL" dirty="0">
              <a:solidFill>
                <a:prstClr val="black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nl-NL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Weinig ruilgrond beschikbaar (smeerolie)</a:t>
            </a:r>
          </a:p>
          <a:p>
            <a:endParaRPr lang="nl-NL" dirty="0">
              <a:solidFill>
                <a:prstClr val="black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nl-NL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Wij doen ons werk voor de polder, werken jullie mee </a:t>
            </a:r>
          </a:p>
          <a:p>
            <a:pPr marL="0" indent="0">
              <a:buNone/>
            </a:pPr>
            <a:r>
              <a:rPr lang="nl-NL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   (of voor jezelf??)</a:t>
            </a:r>
          </a:p>
          <a:p>
            <a:endParaRPr lang="nl-NL" dirty="0">
              <a:solidFill>
                <a:prstClr val="black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nl-NL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Vraag mij niet hoe lang het nog gaat duren, </a:t>
            </a:r>
            <a:r>
              <a:rPr lang="nl-NL" i="1" u="sng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dat beslist Ú</a:t>
            </a:r>
          </a:p>
          <a:p>
            <a:endParaRPr lang="nl-NL" i="1" u="sng" dirty="0">
              <a:solidFill>
                <a:prstClr val="black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nl-NL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Niet alles is mogelijk</a:t>
            </a:r>
          </a:p>
        </p:txBody>
      </p:sp>
    </p:spTree>
    <p:extLst>
      <p:ext uri="{BB962C8B-B14F-4D97-AF65-F5344CB8AC3E}">
        <p14:creationId xmlns:p14="http://schemas.microsoft.com/office/powerpoint/2010/main" val="35622873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6343006"/>
            <a:ext cx="9144000" cy="514994"/>
          </a:xfrm>
        </p:spPr>
      </p:pic>
      <p:sp>
        <p:nvSpPr>
          <p:cNvPr id="8" name="Rechthoek 7"/>
          <p:cNvSpPr/>
          <p:nvPr/>
        </p:nvSpPr>
        <p:spPr>
          <a:xfrm>
            <a:off x="8594164" y="476672"/>
            <a:ext cx="2073836" cy="11521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Wij zijn procesbegeleider</a:t>
            </a:r>
            <a:endParaRPr lang="nl-NL" dirty="0"/>
          </a:p>
        </p:txBody>
      </p:sp>
      <p:graphicFrame>
        <p:nvGraphicFramePr>
          <p:cNvPr id="9" name="Tijdelijke aanduiding voor inhoud 9"/>
          <p:cNvGraphicFramePr>
            <a:graphicFrameLocks/>
          </p:cNvGraphicFramePr>
          <p:nvPr>
            <p:extLst/>
          </p:nvPr>
        </p:nvGraphicFramePr>
        <p:xfrm>
          <a:off x="2063552" y="1844824"/>
          <a:ext cx="3898900" cy="39604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PIJL-OMLAAG 11"/>
          <p:cNvSpPr/>
          <p:nvPr/>
        </p:nvSpPr>
        <p:spPr>
          <a:xfrm>
            <a:off x="6096000" y="2492896"/>
            <a:ext cx="144016" cy="244827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prstClr val="white"/>
              </a:solidFill>
              <a:latin typeface="Calibri"/>
            </a:endParaRPr>
          </a:p>
        </p:txBody>
      </p:sp>
      <p:graphicFrame>
        <p:nvGraphicFramePr>
          <p:cNvPr id="11" name="Tijdelijke aanduiding voor inhoud 10"/>
          <p:cNvGraphicFramePr>
            <a:graphicFrameLocks/>
          </p:cNvGraphicFramePr>
          <p:nvPr>
            <p:extLst/>
          </p:nvPr>
        </p:nvGraphicFramePr>
        <p:xfrm>
          <a:off x="6302376" y="1556792"/>
          <a:ext cx="3897313" cy="42486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400837086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Begrijpen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/>
            <a:r>
              <a:rPr lang="nl-NL" dirty="0" smtClean="0"/>
              <a:t>In beeld krijgen van:</a:t>
            </a:r>
          </a:p>
          <a:p>
            <a:pPr marL="0" indent="0"/>
            <a:endParaRPr lang="nl-NL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dirty="0" smtClean="0"/>
              <a:t>Knelpunten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dirty="0" smtClean="0"/>
              <a:t>Kansen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dirty="0" smtClean="0"/>
              <a:t>Opgave van WS (WB21/GGOR)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nl-NL" dirty="0"/>
          </a:p>
          <a:p>
            <a:pPr marL="0" indent="0"/>
            <a:r>
              <a:rPr lang="nl-NL" dirty="0" smtClean="0"/>
              <a:t>             </a:t>
            </a:r>
            <a:r>
              <a:rPr lang="nl-NL" b="1" dirty="0" smtClean="0"/>
              <a:t>Begrijpen van de huidige en gewenste situatie</a:t>
            </a:r>
            <a:endParaRPr lang="nl-NL" b="1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3212" y="1600201"/>
            <a:ext cx="4115621" cy="3383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613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6343006"/>
            <a:ext cx="9144000" cy="514994"/>
          </a:xfrm>
        </p:spPr>
      </p:pic>
      <p:sp>
        <p:nvSpPr>
          <p:cNvPr id="8" name="Rechthoek 7"/>
          <p:cNvSpPr/>
          <p:nvPr/>
        </p:nvSpPr>
        <p:spPr>
          <a:xfrm>
            <a:off x="8594164" y="476672"/>
            <a:ext cx="2073836" cy="11521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5" name="Tijdelijke aanduiding voor inhoud 2"/>
          <p:cNvSpPr txBox="1">
            <a:spLocks/>
          </p:cNvSpPr>
          <p:nvPr/>
        </p:nvSpPr>
        <p:spPr>
          <a:xfrm>
            <a:off x="1981200" y="1600201"/>
            <a:ext cx="8229600" cy="4205063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Wij proberen het optimale voor de polder er uit te halen</a:t>
            </a:r>
          </a:p>
          <a:p>
            <a:endParaRPr lang="nl-NL" dirty="0">
              <a:solidFill>
                <a:prstClr val="black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nl-NL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Wij zijn onafhankelijk</a:t>
            </a:r>
          </a:p>
          <a:p>
            <a:pPr marL="0" indent="0">
              <a:buNone/>
            </a:pPr>
            <a:r>
              <a:rPr lang="nl-NL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=&gt;	doelstelling is </a:t>
            </a:r>
            <a:r>
              <a:rPr lang="nl-NL" b="1" i="1" u="sng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voordeel voor iedereen</a:t>
            </a:r>
            <a:r>
              <a:rPr lang="nl-NL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</a:p>
          <a:p>
            <a:pPr marL="0" indent="0">
              <a:buNone/>
            </a:pPr>
            <a:r>
              <a:rPr lang="nl-NL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	Wij mogen alleen puzzelen</a:t>
            </a:r>
          </a:p>
          <a:p>
            <a:endParaRPr lang="nl-NL" dirty="0">
              <a:solidFill>
                <a:prstClr val="black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nl-NL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Nú moet het gebeuren (tijd, subsidie, motivatie polder)</a:t>
            </a:r>
          </a:p>
          <a:p>
            <a:endParaRPr lang="nl-NL" dirty="0">
              <a:solidFill>
                <a:prstClr val="black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 algn="ctr">
              <a:buNone/>
            </a:pPr>
            <a:r>
              <a:rPr lang="nl-NL" sz="3600" i="1" u="sng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Blijft u positief meedoen?</a:t>
            </a:r>
          </a:p>
          <a:p>
            <a:endParaRPr lang="nl-NL" dirty="0">
              <a:solidFill>
                <a:prstClr val="black"/>
              </a:solidFill>
              <a:latin typeface="Calibri"/>
            </a:endParaRPr>
          </a:p>
          <a:p>
            <a:endParaRPr lang="nl-NL" dirty="0">
              <a:solidFill>
                <a:prstClr val="black"/>
              </a:solidFill>
              <a:latin typeface="Calibri"/>
            </a:endParaRPr>
          </a:p>
          <a:p>
            <a:endParaRPr lang="nl-NL" dirty="0">
              <a:solidFill>
                <a:prstClr val="black"/>
              </a:solidFill>
              <a:latin typeface="Calibri"/>
            </a:endParaRPr>
          </a:p>
          <a:p>
            <a:endParaRPr lang="nl-NL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3265067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6343006"/>
            <a:ext cx="9144000" cy="514994"/>
          </a:xfrm>
        </p:spPr>
      </p:pic>
      <p:sp>
        <p:nvSpPr>
          <p:cNvPr id="8" name="Rechthoek 7"/>
          <p:cNvSpPr/>
          <p:nvPr/>
        </p:nvSpPr>
        <p:spPr>
          <a:xfrm>
            <a:off x="8594164" y="476672"/>
            <a:ext cx="2073836" cy="11521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Voordelen van vrijwillige kavelruil</a:t>
            </a:r>
            <a:endParaRPr lang="nl-NL" dirty="0"/>
          </a:p>
        </p:txBody>
      </p:sp>
      <p:sp>
        <p:nvSpPr>
          <p:cNvPr id="6" name="Tijdelijke aanduiding voor inhoud 2"/>
          <p:cNvSpPr txBox="1">
            <a:spLocks/>
          </p:cNvSpPr>
          <p:nvPr/>
        </p:nvSpPr>
        <p:spPr>
          <a:xfrm>
            <a:off x="1981200" y="1600201"/>
            <a:ext cx="8229600" cy="420506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Kavelruilen doe je vrijwillig samen</a:t>
            </a:r>
          </a:p>
          <a:p>
            <a:r>
              <a:rPr lang="nl-NL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Wat goed is voor de polder is goed voor jezelf</a:t>
            </a:r>
          </a:p>
          <a:p>
            <a:r>
              <a:rPr lang="nl-NL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Blijf in kansen denken, blijf net zo positief als ons </a:t>
            </a:r>
          </a:p>
          <a:p>
            <a:endParaRPr lang="nl-NL" dirty="0">
              <a:solidFill>
                <a:prstClr val="black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nl-NL" dirty="0">
              <a:solidFill>
                <a:prstClr val="black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nl-NL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(misschien houdt het vanzelf op) maar de sfeer blijft goed.</a:t>
            </a:r>
          </a:p>
          <a:p>
            <a:endParaRPr lang="nl-NL" dirty="0">
              <a:solidFill>
                <a:prstClr val="black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nl-NL" dirty="0">
              <a:solidFill>
                <a:prstClr val="black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 algn="ctr">
              <a:buNone/>
            </a:pPr>
            <a:r>
              <a:rPr lang="nl-NL" b="1" i="1" u="sng" dirty="0"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Kavelruilen doe je samen</a:t>
            </a:r>
          </a:p>
        </p:txBody>
      </p:sp>
    </p:spTree>
    <p:extLst>
      <p:ext uri="{BB962C8B-B14F-4D97-AF65-F5344CB8AC3E}">
        <p14:creationId xmlns:p14="http://schemas.microsoft.com/office/powerpoint/2010/main" val="302186144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ijdelijke aanduiding voor inhoud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576" y="332657"/>
            <a:ext cx="6263680" cy="352773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2313361" y="2852936"/>
            <a:ext cx="626368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6600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Vragen?</a:t>
            </a:r>
          </a:p>
        </p:txBody>
      </p:sp>
    </p:spTree>
    <p:extLst>
      <p:ext uri="{BB962C8B-B14F-4D97-AF65-F5344CB8AC3E}">
        <p14:creationId xmlns:p14="http://schemas.microsoft.com/office/powerpoint/2010/main" val="2770198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Planning (onder voorbehoud)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457200" indent="-457200">
              <a:buFontTx/>
              <a:buChar char="-"/>
            </a:pPr>
            <a:r>
              <a:rPr lang="nl-NL" dirty="0" smtClean="0"/>
              <a:t>Kavelruil doorzetten en definitief maken;		december	2019</a:t>
            </a:r>
          </a:p>
          <a:p>
            <a:pPr marL="457200" indent="-457200">
              <a:buFontTx/>
              <a:buChar char="-"/>
            </a:pPr>
            <a:r>
              <a:rPr lang="nl-NL" dirty="0" smtClean="0"/>
              <a:t>Tracé technisch verder uitwerken;			januari	2020 </a:t>
            </a:r>
          </a:p>
          <a:p>
            <a:pPr marL="457200" indent="-457200">
              <a:buFontTx/>
              <a:buChar char="-"/>
            </a:pPr>
            <a:r>
              <a:rPr lang="nl-NL" dirty="0" smtClean="0">
                <a:solidFill>
                  <a:srgbClr val="FF0000"/>
                </a:solidFill>
              </a:rPr>
              <a:t>Vergunningen en procedures;</a:t>
            </a:r>
            <a:r>
              <a:rPr lang="nl-NL" dirty="0" smtClean="0"/>
              <a:t>				maart		2020</a:t>
            </a:r>
          </a:p>
          <a:p>
            <a:pPr marL="457200" indent="-457200">
              <a:buFontTx/>
              <a:buChar char="-"/>
            </a:pPr>
            <a:r>
              <a:rPr lang="nl-NL" dirty="0" smtClean="0"/>
              <a:t>Contract opstellen;						maart		2020</a:t>
            </a:r>
          </a:p>
          <a:p>
            <a:pPr marL="457200" indent="-457200">
              <a:buFontTx/>
              <a:buChar char="-"/>
            </a:pPr>
            <a:r>
              <a:rPr lang="nl-NL" dirty="0" smtClean="0"/>
              <a:t>Contract aanbesteden;					juni		2020</a:t>
            </a:r>
          </a:p>
          <a:p>
            <a:pPr marL="457200" indent="-457200">
              <a:buFontTx/>
              <a:buChar char="-"/>
            </a:pPr>
            <a:r>
              <a:rPr lang="nl-NL" dirty="0" smtClean="0"/>
              <a:t>Werk realiseren; 						oktober 	2020</a:t>
            </a:r>
          </a:p>
          <a:p>
            <a:pPr marL="457200" indent="-457200">
              <a:buFontTx/>
              <a:buChar char="-"/>
            </a:pPr>
            <a:r>
              <a:rPr lang="nl-NL" dirty="0" smtClean="0"/>
              <a:t>Werken gereed 						september	2022</a:t>
            </a:r>
            <a:endParaRPr lang="nl-NL" dirty="0"/>
          </a:p>
          <a:p>
            <a:endParaRPr lang="nl-NL" dirty="0" smtClean="0"/>
          </a:p>
        </p:txBody>
      </p:sp>
    </p:spTree>
    <p:extLst>
      <p:ext uri="{BB962C8B-B14F-4D97-AF65-F5344CB8AC3E}">
        <p14:creationId xmlns:p14="http://schemas.microsoft.com/office/powerpoint/2010/main" val="889375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Risico’s top 5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rabicParenR"/>
            </a:pPr>
            <a:r>
              <a:rPr lang="nl-NL" dirty="0" smtClean="0"/>
              <a:t>Kavelruil (tracé) komt niet definitief rond;</a:t>
            </a:r>
          </a:p>
          <a:p>
            <a:pPr marL="514350" indent="-514350">
              <a:buFont typeface="Arial" pitchFamily="34" charset="0"/>
              <a:buAutoNum type="arabicParenR"/>
            </a:pPr>
            <a:r>
              <a:rPr lang="nl-NL" dirty="0"/>
              <a:t>Bezwaren op de </a:t>
            </a:r>
            <a:r>
              <a:rPr lang="nl-NL" dirty="0" smtClean="0"/>
              <a:t>vergunningprocedures (wijzigen bestemmingsplan en projectplan).</a:t>
            </a:r>
          </a:p>
          <a:p>
            <a:pPr marL="514350" indent="-514350">
              <a:buFont typeface="Arial" pitchFamily="34" charset="0"/>
              <a:buAutoNum type="arabicParenR"/>
            </a:pPr>
            <a:r>
              <a:rPr lang="nl-NL" dirty="0"/>
              <a:t>Verzakken dijktalud (stabiliteit en opbarsten) nabij waterloop Zeedijk;</a:t>
            </a:r>
          </a:p>
          <a:p>
            <a:pPr marL="514350" indent="-514350">
              <a:buAutoNum type="arabicParenR"/>
            </a:pPr>
            <a:r>
              <a:rPr lang="nl-NL" dirty="0" smtClean="0"/>
              <a:t>(Gewas/structuur) </a:t>
            </a:r>
            <a:r>
              <a:rPr lang="nl-NL" dirty="0"/>
              <a:t>s</a:t>
            </a:r>
            <a:r>
              <a:rPr lang="nl-NL" dirty="0" smtClean="0"/>
              <a:t>chade aan de percelen;</a:t>
            </a:r>
          </a:p>
          <a:p>
            <a:pPr marL="514350" indent="-514350">
              <a:buAutoNum type="arabicParenR"/>
            </a:pPr>
            <a:r>
              <a:rPr lang="nl-NL" dirty="0" smtClean="0"/>
              <a:t>Aanpassen kabels en leidingen;</a:t>
            </a:r>
          </a:p>
          <a:p>
            <a:pPr marL="514350" indent="-514350">
              <a:buAutoNum type="arabicParenR"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40949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Conclusie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dirty="0" smtClean="0"/>
              <a:t>Definitieve variant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dirty="0" smtClean="0"/>
              <a:t>Gaan we hier mee door of geven we de opdracht terug aan de streek?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09769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Reacties uit de zaal</a:t>
            </a:r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228" y="1792704"/>
            <a:ext cx="3562645" cy="3576953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1266" y="1243481"/>
            <a:ext cx="4121134" cy="2337700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3231" y="3681729"/>
            <a:ext cx="3366411" cy="2343886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77989" y="4198259"/>
            <a:ext cx="3409497" cy="1827356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90478" y="1243481"/>
            <a:ext cx="2652554" cy="2826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565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9737" y="1484785"/>
            <a:ext cx="4569371" cy="4569371"/>
          </a:xfrm>
        </p:spPr>
      </p:pic>
      <p:sp>
        <p:nvSpPr>
          <p:cNvPr id="5" name="Titel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nl-NL" dirty="0" smtClean="0"/>
              <a:t>Bedankt voor uw inbreng en aandacht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32163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111912" y="172435"/>
            <a:ext cx="7772400" cy="1470025"/>
          </a:xfrm>
        </p:spPr>
        <p:txBody>
          <a:bodyPr/>
          <a:lstStyle/>
          <a:p>
            <a:r>
              <a:rPr lang="nl-NL" b="1" dirty="0" smtClean="0"/>
              <a:t>Terugblik</a:t>
            </a:r>
            <a:endParaRPr lang="nl-NL" b="1" dirty="0"/>
          </a:p>
        </p:txBody>
      </p:sp>
      <p:pic>
        <p:nvPicPr>
          <p:cNvPr id="4" name="Picture 272"/>
          <p:cNvPicPr/>
          <p:nvPr/>
        </p:nvPicPr>
        <p:blipFill rotWithShape="1">
          <a:blip r:embed="rId2"/>
          <a:srcRect b="42533"/>
          <a:stretch/>
        </p:blipFill>
        <p:spPr>
          <a:xfrm>
            <a:off x="665114" y="3669553"/>
            <a:ext cx="5832648" cy="720080"/>
          </a:xfrm>
          <a:prstGeom prst="rect">
            <a:avLst/>
          </a:prstGeom>
        </p:spPr>
      </p:pic>
      <p:pic>
        <p:nvPicPr>
          <p:cNvPr id="5" name="Picture 272"/>
          <p:cNvPicPr/>
          <p:nvPr/>
        </p:nvPicPr>
        <p:blipFill rotWithShape="1">
          <a:blip r:embed="rId2"/>
          <a:srcRect t="78958"/>
          <a:stretch/>
        </p:blipFill>
        <p:spPr>
          <a:xfrm>
            <a:off x="665114" y="4502132"/>
            <a:ext cx="5832648" cy="516639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83219" y="3652923"/>
            <a:ext cx="796552" cy="747926"/>
          </a:xfrm>
          <a:prstGeom prst="rect">
            <a:avLst/>
          </a:prstGeom>
        </p:spPr>
      </p:pic>
      <p:sp>
        <p:nvSpPr>
          <p:cNvPr id="7" name="PIJL-RECHTS 6"/>
          <p:cNvSpPr/>
          <p:nvPr/>
        </p:nvSpPr>
        <p:spPr>
          <a:xfrm>
            <a:off x="5796196" y="3905823"/>
            <a:ext cx="1080120" cy="36004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Tekstvak 7"/>
          <p:cNvSpPr txBox="1"/>
          <p:nvPr/>
        </p:nvSpPr>
        <p:spPr>
          <a:xfrm>
            <a:off x="10368992" y="4611102"/>
            <a:ext cx="130060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NL" dirty="0"/>
              <a:t>UITVOEREN</a:t>
            </a:r>
          </a:p>
        </p:txBody>
      </p:sp>
      <p:sp>
        <p:nvSpPr>
          <p:cNvPr id="9" name="Titel 1"/>
          <p:cNvSpPr txBox="1">
            <a:spLocks/>
          </p:cNvSpPr>
          <p:nvPr/>
        </p:nvSpPr>
        <p:spPr>
          <a:xfrm>
            <a:off x="-496614" y="2240369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>
                    <a:lumMod val="50000"/>
                  </a:schemeClr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r>
              <a:rPr lang="nl-NL" b="1" dirty="0" smtClean="0"/>
              <a:t>Proces co-creatie</a:t>
            </a:r>
            <a:endParaRPr lang="nl-NL" b="1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6846" y="3652923"/>
            <a:ext cx="1497888" cy="981375"/>
          </a:xfrm>
          <a:prstGeom prst="rect">
            <a:avLst/>
          </a:prstGeom>
        </p:spPr>
      </p:pic>
      <p:sp>
        <p:nvSpPr>
          <p:cNvPr id="11" name="Titel 1"/>
          <p:cNvSpPr txBox="1">
            <a:spLocks/>
          </p:cNvSpPr>
          <p:nvPr/>
        </p:nvSpPr>
        <p:spPr>
          <a:xfrm>
            <a:off x="2794817" y="5494149"/>
            <a:ext cx="1446798" cy="3651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>
                    <a:lumMod val="50000"/>
                  </a:schemeClr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nl-NL" sz="1400" b="1" dirty="0" smtClean="0"/>
              <a:t>10 januari 2017</a:t>
            </a:r>
            <a:endParaRPr lang="nl-NL" sz="1400" b="1" dirty="0"/>
          </a:p>
        </p:txBody>
      </p:sp>
      <p:sp>
        <p:nvSpPr>
          <p:cNvPr id="12" name="Titel 1"/>
          <p:cNvSpPr txBox="1">
            <a:spLocks/>
          </p:cNvSpPr>
          <p:nvPr/>
        </p:nvSpPr>
        <p:spPr>
          <a:xfrm>
            <a:off x="876160" y="5465199"/>
            <a:ext cx="1559611" cy="3967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>
                    <a:lumMod val="50000"/>
                  </a:schemeClr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nl-NL" sz="1400" b="1" dirty="0" smtClean="0"/>
              <a:t>29 november 2016</a:t>
            </a:r>
            <a:endParaRPr lang="nl-NL" sz="1400" b="1" dirty="0"/>
          </a:p>
        </p:txBody>
      </p:sp>
      <p:sp>
        <p:nvSpPr>
          <p:cNvPr id="13" name="Titel 1"/>
          <p:cNvSpPr txBox="1">
            <a:spLocks/>
          </p:cNvSpPr>
          <p:nvPr/>
        </p:nvSpPr>
        <p:spPr>
          <a:xfrm>
            <a:off x="4536581" y="5439416"/>
            <a:ext cx="1518410" cy="4305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>
                    <a:lumMod val="50000"/>
                  </a:schemeClr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nl-NL" sz="1400" b="1" dirty="0" smtClean="0"/>
              <a:t>21 februari 2017</a:t>
            </a:r>
            <a:endParaRPr lang="nl-NL" sz="1400" b="1" dirty="0"/>
          </a:p>
        </p:txBody>
      </p:sp>
      <p:sp>
        <p:nvSpPr>
          <p:cNvPr id="14" name="Titel 1"/>
          <p:cNvSpPr txBox="1">
            <a:spLocks/>
          </p:cNvSpPr>
          <p:nvPr/>
        </p:nvSpPr>
        <p:spPr>
          <a:xfrm>
            <a:off x="6996846" y="5507238"/>
            <a:ext cx="1446798" cy="3651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>
                    <a:lumMod val="50000"/>
                  </a:schemeClr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nl-NL" sz="1400" b="1" dirty="0" smtClean="0"/>
              <a:t>14 juni 2018</a:t>
            </a:r>
            <a:endParaRPr lang="nl-NL" sz="1400" b="1" dirty="0"/>
          </a:p>
        </p:txBody>
      </p:sp>
      <p:sp>
        <p:nvSpPr>
          <p:cNvPr id="15" name="Titel 1"/>
          <p:cNvSpPr txBox="1">
            <a:spLocks/>
          </p:cNvSpPr>
          <p:nvPr/>
        </p:nvSpPr>
        <p:spPr>
          <a:xfrm>
            <a:off x="8702634" y="5504791"/>
            <a:ext cx="1446798" cy="3651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>
                    <a:lumMod val="50000"/>
                  </a:schemeClr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nl-NL" sz="1400" b="1" dirty="0" smtClean="0"/>
              <a:t>13 juni 2019</a:t>
            </a:r>
            <a:endParaRPr lang="nl-NL" sz="1400" b="1" dirty="0"/>
          </a:p>
        </p:txBody>
      </p:sp>
      <p:sp>
        <p:nvSpPr>
          <p:cNvPr id="16" name="Titel 1"/>
          <p:cNvSpPr txBox="1">
            <a:spLocks/>
          </p:cNvSpPr>
          <p:nvPr/>
        </p:nvSpPr>
        <p:spPr>
          <a:xfrm>
            <a:off x="10483219" y="5465199"/>
            <a:ext cx="1446798" cy="3651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>
                    <a:lumMod val="50000"/>
                  </a:schemeClr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nl-NL" sz="1400" b="1" dirty="0" smtClean="0"/>
              <a:t>2020/2021</a:t>
            </a:r>
            <a:endParaRPr lang="nl-NL" sz="1400" b="1" dirty="0"/>
          </a:p>
        </p:txBody>
      </p:sp>
      <p:sp>
        <p:nvSpPr>
          <p:cNvPr id="17" name="Titel 1"/>
          <p:cNvSpPr txBox="1">
            <a:spLocks/>
          </p:cNvSpPr>
          <p:nvPr/>
        </p:nvSpPr>
        <p:spPr>
          <a:xfrm>
            <a:off x="8682919" y="4687283"/>
            <a:ext cx="1446798" cy="3651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>
                    <a:lumMod val="50000"/>
                  </a:schemeClr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nl-NL" sz="1400" b="1" dirty="0" smtClean="0"/>
              <a:t>Finale </a:t>
            </a:r>
            <a:r>
              <a:rPr lang="nl-NL" sz="1400" b="1" dirty="0" err="1" smtClean="0"/>
              <a:t>tracé-keuze</a:t>
            </a:r>
            <a:endParaRPr lang="nl-NL" sz="1400" b="1" dirty="0"/>
          </a:p>
        </p:txBody>
      </p:sp>
      <p:sp>
        <p:nvSpPr>
          <p:cNvPr id="18" name="Titel 1"/>
          <p:cNvSpPr txBox="1">
            <a:spLocks/>
          </p:cNvSpPr>
          <p:nvPr/>
        </p:nvSpPr>
        <p:spPr>
          <a:xfrm>
            <a:off x="6996846" y="4668620"/>
            <a:ext cx="1446798" cy="3651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>
                    <a:lumMod val="50000"/>
                  </a:schemeClr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nl-NL" sz="1400" b="1" dirty="0" smtClean="0"/>
              <a:t>Alternatief</a:t>
            </a:r>
            <a:endParaRPr lang="nl-NL" sz="1400" b="1" dirty="0"/>
          </a:p>
        </p:txBody>
      </p:sp>
      <p:pic>
        <p:nvPicPr>
          <p:cNvPr id="19" name="Afbeelding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76131" y="3669553"/>
            <a:ext cx="1299805" cy="867214"/>
          </a:xfrm>
          <a:prstGeom prst="rect">
            <a:avLst/>
          </a:prstGeom>
        </p:spPr>
      </p:pic>
      <p:sp>
        <p:nvSpPr>
          <p:cNvPr id="20" name="Titel 1"/>
          <p:cNvSpPr txBox="1">
            <a:spLocks/>
          </p:cNvSpPr>
          <p:nvPr/>
        </p:nvSpPr>
        <p:spPr>
          <a:xfrm>
            <a:off x="5355020" y="2315627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>
                    <a:lumMod val="50000"/>
                  </a:schemeClr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r>
              <a:rPr lang="nl-NL" b="1" dirty="0" smtClean="0"/>
              <a:t>WS</a:t>
            </a:r>
            <a:endParaRPr lang="nl-NL" b="1" dirty="0"/>
          </a:p>
        </p:txBody>
      </p:sp>
      <p:sp>
        <p:nvSpPr>
          <p:cNvPr id="21" name="Titel 1"/>
          <p:cNvSpPr txBox="1">
            <a:spLocks/>
          </p:cNvSpPr>
          <p:nvPr/>
        </p:nvSpPr>
        <p:spPr>
          <a:xfrm>
            <a:off x="6996846" y="5128997"/>
            <a:ext cx="1446798" cy="3651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>
                    <a:lumMod val="50000"/>
                  </a:schemeClr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algn="l"/>
            <a:endParaRPr lang="nl-NL" sz="1400" b="1" dirty="0"/>
          </a:p>
        </p:txBody>
      </p:sp>
    </p:spTree>
    <p:extLst>
      <p:ext uri="{BB962C8B-B14F-4D97-AF65-F5344CB8AC3E}">
        <p14:creationId xmlns:p14="http://schemas.microsoft.com/office/powerpoint/2010/main" val="1997738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Ontwerpen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dirty="0" smtClean="0"/>
              <a:t>Ontwerpen optimale situatie streek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dirty="0" smtClean="0"/>
              <a:t>Samen opties bespreken per gebied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dirty="0" smtClean="0"/>
              <a:t>Verkavelen</a:t>
            </a:r>
            <a:endParaRPr lang="nl-NL" dirty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7126066" y="1980106"/>
            <a:ext cx="4613557" cy="2345622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79102">
            <a:off x="8852337" y="1673125"/>
            <a:ext cx="2349555" cy="512861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667365">
            <a:off x="7085469" y="3904470"/>
            <a:ext cx="1751143" cy="851046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1354" y="3836708"/>
            <a:ext cx="4795308" cy="2018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883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111912" y="172435"/>
            <a:ext cx="7772400" cy="1470025"/>
          </a:xfrm>
        </p:spPr>
        <p:txBody>
          <a:bodyPr/>
          <a:lstStyle/>
          <a:p>
            <a:r>
              <a:rPr lang="nl-NL" b="1" dirty="0" smtClean="0"/>
              <a:t>Terugblik</a:t>
            </a:r>
            <a:endParaRPr lang="nl-NL" b="1" dirty="0"/>
          </a:p>
        </p:txBody>
      </p:sp>
      <p:pic>
        <p:nvPicPr>
          <p:cNvPr id="4" name="Picture 272"/>
          <p:cNvPicPr/>
          <p:nvPr/>
        </p:nvPicPr>
        <p:blipFill rotWithShape="1">
          <a:blip r:embed="rId2"/>
          <a:srcRect b="42533"/>
          <a:stretch/>
        </p:blipFill>
        <p:spPr>
          <a:xfrm>
            <a:off x="665114" y="3669553"/>
            <a:ext cx="5832648" cy="720080"/>
          </a:xfrm>
          <a:prstGeom prst="rect">
            <a:avLst/>
          </a:prstGeom>
        </p:spPr>
      </p:pic>
      <p:pic>
        <p:nvPicPr>
          <p:cNvPr id="5" name="Picture 272"/>
          <p:cNvPicPr/>
          <p:nvPr/>
        </p:nvPicPr>
        <p:blipFill rotWithShape="1">
          <a:blip r:embed="rId2"/>
          <a:srcRect t="78958"/>
          <a:stretch/>
        </p:blipFill>
        <p:spPr>
          <a:xfrm>
            <a:off x="665114" y="4502132"/>
            <a:ext cx="5832648" cy="516639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83219" y="3652923"/>
            <a:ext cx="796552" cy="747926"/>
          </a:xfrm>
          <a:prstGeom prst="rect">
            <a:avLst/>
          </a:prstGeom>
        </p:spPr>
      </p:pic>
      <p:sp>
        <p:nvSpPr>
          <p:cNvPr id="7" name="PIJL-RECHTS 6"/>
          <p:cNvSpPr/>
          <p:nvPr/>
        </p:nvSpPr>
        <p:spPr>
          <a:xfrm>
            <a:off x="5796196" y="3905823"/>
            <a:ext cx="1080120" cy="36004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Tekstvak 7"/>
          <p:cNvSpPr txBox="1"/>
          <p:nvPr/>
        </p:nvSpPr>
        <p:spPr>
          <a:xfrm>
            <a:off x="10368992" y="4611102"/>
            <a:ext cx="130060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NL" dirty="0"/>
              <a:t>UITVOEREN</a:t>
            </a:r>
          </a:p>
        </p:txBody>
      </p:sp>
      <p:sp>
        <p:nvSpPr>
          <p:cNvPr id="9" name="Titel 1"/>
          <p:cNvSpPr txBox="1">
            <a:spLocks/>
          </p:cNvSpPr>
          <p:nvPr/>
        </p:nvSpPr>
        <p:spPr>
          <a:xfrm>
            <a:off x="-496614" y="2240369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>
                    <a:lumMod val="50000"/>
                  </a:schemeClr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r>
              <a:rPr lang="nl-NL" b="1" dirty="0" smtClean="0"/>
              <a:t>Proces co-creatie</a:t>
            </a:r>
            <a:endParaRPr lang="nl-NL" b="1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6846" y="3652923"/>
            <a:ext cx="1497888" cy="981375"/>
          </a:xfrm>
          <a:prstGeom prst="rect">
            <a:avLst/>
          </a:prstGeom>
        </p:spPr>
      </p:pic>
      <p:sp>
        <p:nvSpPr>
          <p:cNvPr id="11" name="Titel 1"/>
          <p:cNvSpPr txBox="1">
            <a:spLocks/>
          </p:cNvSpPr>
          <p:nvPr/>
        </p:nvSpPr>
        <p:spPr>
          <a:xfrm>
            <a:off x="2794817" y="5494149"/>
            <a:ext cx="1446798" cy="3651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>
                    <a:lumMod val="50000"/>
                  </a:schemeClr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nl-NL" sz="1400" b="1" dirty="0" smtClean="0"/>
              <a:t>10 januari 2017</a:t>
            </a:r>
            <a:endParaRPr lang="nl-NL" sz="1400" b="1" dirty="0"/>
          </a:p>
        </p:txBody>
      </p:sp>
      <p:sp>
        <p:nvSpPr>
          <p:cNvPr id="12" name="Titel 1"/>
          <p:cNvSpPr txBox="1">
            <a:spLocks/>
          </p:cNvSpPr>
          <p:nvPr/>
        </p:nvSpPr>
        <p:spPr>
          <a:xfrm>
            <a:off x="876160" y="5465199"/>
            <a:ext cx="1559611" cy="3967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>
                    <a:lumMod val="50000"/>
                  </a:schemeClr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nl-NL" sz="1400" b="1" dirty="0" smtClean="0"/>
              <a:t>29 november 2016</a:t>
            </a:r>
            <a:endParaRPr lang="nl-NL" sz="1400" b="1" dirty="0"/>
          </a:p>
        </p:txBody>
      </p:sp>
      <p:sp>
        <p:nvSpPr>
          <p:cNvPr id="13" name="Titel 1"/>
          <p:cNvSpPr txBox="1">
            <a:spLocks/>
          </p:cNvSpPr>
          <p:nvPr/>
        </p:nvSpPr>
        <p:spPr>
          <a:xfrm>
            <a:off x="4536581" y="5439416"/>
            <a:ext cx="1518410" cy="4305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>
                    <a:lumMod val="50000"/>
                  </a:schemeClr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nl-NL" sz="1400" b="1" dirty="0" smtClean="0"/>
              <a:t>21 februari 2017</a:t>
            </a:r>
            <a:endParaRPr lang="nl-NL" sz="1400" b="1" dirty="0"/>
          </a:p>
        </p:txBody>
      </p:sp>
      <p:sp>
        <p:nvSpPr>
          <p:cNvPr id="14" name="Titel 1"/>
          <p:cNvSpPr txBox="1">
            <a:spLocks/>
          </p:cNvSpPr>
          <p:nvPr/>
        </p:nvSpPr>
        <p:spPr>
          <a:xfrm>
            <a:off x="6996846" y="5507238"/>
            <a:ext cx="1446798" cy="3651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>
                    <a:lumMod val="50000"/>
                  </a:schemeClr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nl-NL" sz="1400" b="1" dirty="0" smtClean="0"/>
              <a:t>14 juni 2018</a:t>
            </a:r>
            <a:endParaRPr lang="nl-NL" sz="1400" b="1" dirty="0"/>
          </a:p>
        </p:txBody>
      </p:sp>
      <p:sp>
        <p:nvSpPr>
          <p:cNvPr id="15" name="Titel 1"/>
          <p:cNvSpPr txBox="1">
            <a:spLocks/>
          </p:cNvSpPr>
          <p:nvPr/>
        </p:nvSpPr>
        <p:spPr>
          <a:xfrm>
            <a:off x="8702634" y="5504791"/>
            <a:ext cx="1446798" cy="3651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>
                    <a:lumMod val="50000"/>
                  </a:schemeClr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nl-NL" sz="1400" b="1" dirty="0" smtClean="0"/>
              <a:t>13 juni 2019</a:t>
            </a:r>
            <a:endParaRPr lang="nl-NL" sz="1400" b="1" dirty="0"/>
          </a:p>
        </p:txBody>
      </p:sp>
      <p:sp>
        <p:nvSpPr>
          <p:cNvPr id="16" name="Titel 1"/>
          <p:cNvSpPr txBox="1">
            <a:spLocks/>
          </p:cNvSpPr>
          <p:nvPr/>
        </p:nvSpPr>
        <p:spPr>
          <a:xfrm>
            <a:off x="10483219" y="5465199"/>
            <a:ext cx="1446798" cy="3651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>
                    <a:lumMod val="50000"/>
                  </a:schemeClr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nl-NL" sz="1400" b="1" dirty="0" smtClean="0"/>
              <a:t>2020/2021</a:t>
            </a:r>
            <a:endParaRPr lang="nl-NL" sz="1400" b="1" dirty="0"/>
          </a:p>
        </p:txBody>
      </p:sp>
      <p:sp>
        <p:nvSpPr>
          <p:cNvPr id="17" name="Titel 1"/>
          <p:cNvSpPr txBox="1">
            <a:spLocks/>
          </p:cNvSpPr>
          <p:nvPr/>
        </p:nvSpPr>
        <p:spPr>
          <a:xfrm>
            <a:off x="8682919" y="4687283"/>
            <a:ext cx="1446798" cy="3651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>
                    <a:lumMod val="50000"/>
                  </a:schemeClr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nl-NL" sz="1400" b="1" dirty="0" smtClean="0"/>
              <a:t>Finale </a:t>
            </a:r>
            <a:r>
              <a:rPr lang="nl-NL" sz="1400" b="1" dirty="0" err="1" smtClean="0"/>
              <a:t>tracé-keuze</a:t>
            </a:r>
            <a:endParaRPr lang="nl-NL" sz="1400" b="1" dirty="0"/>
          </a:p>
        </p:txBody>
      </p:sp>
      <p:sp>
        <p:nvSpPr>
          <p:cNvPr id="18" name="Titel 1"/>
          <p:cNvSpPr txBox="1">
            <a:spLocks/>
          </p:cNvSpPr>
          <p:nvPr/>
        </p:nvSpPr>
        <p:spPr>
          <a:xfrm>
            <a:off x="6996846" y="4668620"/>
            <a:ext cx="1446798" cy="3651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>
                    <a:lumMod val="50000"/>
                  </a:schemeClr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nl-NL" sz="1400" b="1" dirty="0" smtClean="0"/>
              <a:t>Alternatief</a:t>
            </a:r>
            <a:endParaRPr lang="nl-NL" sz="1400" b="1" dirty="0"/>
          </a:p>
        </p:txBody>
      </p:sp>
      <p:pic>
        <p:nvPicPr>
          <p:cNvPr id="19" name="Afbeelding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76131" y="3669553"/>
            <a:ext cx="1299805" cy="867214"/>
          </a:xfrm>
          <a:prstGeom prst="rect">
            <a:avLst/>
          </a:prstGeom>
        </p:spPr>
      </p:pic>
      <p:sp>
        <p:nvSpPr>
          <p:cNvPr id="20" name="Titel 1"/>
          <p:cNvSpPr txBox="1">
            <a:spLocks/>
          </p:cNvSpPr>
          <p:nvPr/>
        </p:nvSpPr>
        <p:spPr>
          <a:xfrm>
            <a:off x="5355020" y="2315627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>
                    <a:lumMod val="50000"/>
                  </a:schemeClr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r>
              <a:rPr lang="nl-NL" b="1" dirty="0" smtClean="0"/>
              <a:t>WS</a:t>
            </a:r>
            <a:endParaRPr lang="nl-NL" b="1" dirty="0"/>
          </a:p>
        </p:txBody>
      </p:sp>
      <p:sp>
        <p:nvSpPr>
          <p:cNvPr id="21" name="Titel 1"/>
          <p:cNvSpPr txBox="1">
            <a:spLocks/>
          </p:cNvSpPr>
          <p:nvPr/>
        </p:nvSpPr>
        <p:spPr>
          <a:xfrm>
            <a:off x="6996846" y="5128997"/>
            <a:ext cx="1446798" cy="3651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>
                    <a:lumMod val="50000"/>
                  </a:schemeClr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algn="l"/>
            <a:endParaRPr lang="nl-NL" sz="1400" b="1" dirty="0"/>
          </a:p>
        </p:txBody>
      </p:sp>
    </p:spTree>
    <p:extLst>
      <p:ext uri="{BB962C8B-B14F-4D97-AF65-F5344CB8AC3E}">
        <p14:creationId xmlns:p14="http://schemas.microsoft.com/office/powerpoint/2010/main" val="2311221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Kiezen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13614" y="1454314"/>
            <a:ext cx="10972800" cy="4525963"/>
          </a:xfrm>
        </p:spPr>
        <p:txBody>
          <a:bodyPr>
            <a:normAutofit fontScale="85000" lnSpcReduction="2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dirty="0" smtClean="0"/>
              <a:t>Keuze </a:t>
            </a:r>
          </a:p>
          <a:p>
            <a:pPr marL="0" indent="0"/>
            <a:r>
              <a:rPr lang="nl-NL" dirty="0"/>
              <a:t> </a:t>
            </a:r>
            <a:r>
              <a:rPr lang="nl-NL" dirty="0" smtClean="0"/>
              <a:t>   uit</a:t>
            </a:r>
          </a:p>
          <a:p>
            <a:pPr marL="0" indent="0"/>
            <a:r>
              <a:rPr lang="nl-NL" dirty="0"/>
              <a:t> </a:t>
            </a:r>
            <a:r>
              <a:rPr lang="nl-NL" dirty="0" smtClean="0"/>
              <a:t>   Varianten</a:t>
            </a:r>
          </a:p>
          <a:p>
            <a:pPr marL="0" indent="0"/>
            <a:endParaRPr lang="nl-NL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dirty="0" smtClean="0"/>
              <a:t>Optimale</a:t>
            </a:r>
          </a:p>
          <a:p>
            <a:pPr marL="0" indent="0"/>
            <a:r>
              <a:rPr lang="nl-NL" dirty="0"/>
              <a:t> </a:t>
            </a:r>
            <a:r>
              <a:rPr lang="nl-NL" dirty="0" smtClean="0"/>
              <a:t>   afvoer en</a:t>
            </a:r>
          </a:p>
          <a:p>
            <a:pPr marL="0" indent="0"/>
            <a:r>
              <a:rPr lang="nl-NL" dirty="0"/>
              <a:t> </a:t>
            </a:r>
            <a:r>
              <a:rPr lang="nl-NL" dirty="0" smtClean="0"/>
              <a:t>   peil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nl-NL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nl-NL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dirty="0" smtClean="0"/>
              <a:t>WS uitvoeren</a:t>
            </a:r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1041" y="1417638"/>
            <a:ext cx="8111359" cy="4562639"/>
          </a:xfrm>
          <a:prstGeom prst="rect">
            <a:avLst/>
          </a:prstGeom>
        </p:spPr>
      </p:pic>
      <p:sp>
        <p:nvSpPr>
          <p:cNvPr id="5" name="Ovaal 4"/>
          <p:cNvSpPr/>
          <p:nvPr/>
        </p:nvSpPr>
        <p:spPr>
          <a:xfrm>
            <a:off x="6345621" y="3090041"/>
            <a:ext cx="5785945" cy="34841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36866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111912" y="172435"/>
            <a:ext cx="7772400" cy="1470025"/>
          </a:xfrm>
        </p:spPr>
        <p:txBody>
          <a:bodyPr/>
          <a:lstStyle/>
          <a:p>
            <a:r>
              <a:rPr lang="nl-NL" b="1" dirty="0" smtClean="0"/>
              <a:t>Terugblik</a:t>
            </a:r>
            <a:endParaRPr lang="nl-NL" b="1" dirty="0"/>
          </a:p>
        </p:txBody>
      </p:sp>
      <p:pic>
        <p:nvPicPr>
          <p:cNvPr id="4" name="Picture 272"/>
          <p:cNvPicPr/>
          <p:nvPr/>
        </p:nvPicPr>
        <p:blipFill rotWithShape="1">
          <a:blip r:embed="rId2"/>
          <a:srcRect b="42533"/>
          <a:stretch/>
        </p:blipFill>
        <p:spPr>
          <a:xfrm>
            <a:off x="665114" y="3669553"/>
            <a:ext cx="5832648" cy="720080"/>
          </a:xfrm>
          <a:prstGeom prst="rect">
            <a:avLst/>
          </a:prstGeom>
        </p:spPr>
      </p:pic>
      <p:pic>
        <p:nvPicPr>
          <p:cNvPr id="5" name="Picture 272"/>
          <p:cNvPicPr/>
          <p:nvPr/>
        </p:nvPicPr>
        <p:blipFill rotWithShape="1">
          <a:blip r:embed="rId2"/>
          <a:srcRect t="78958"/>
          <a:stretch/>
        </p:blipFill>
        <p:spPr>
          <a:xfrm>
            <a:off x="665114" y="4502132"/>
            <a:ext cx="5832648" cy="516639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83219" y="3652923"/>
            <a:ext cx="796552" cy="747926"/>
          </a:xfrm>
          <a:prstGeom prst="rect">
            <a:avLst/>
          </a:prstGeom>
        </p:spPr>
      </p:pic>
      <p:sp>
        <p:nvSpPr>
          <p:cNvPr id="7" name="PIJL-RECHTS 6"/>
          <p:cNvSpPr/>
          <p:nvPr/>
        </p:nvSpPr>
        <p:spPr>
          <a:xfrm>
            <a:off x="5796196" y="3905823"/>
            <a:ext cx="1080120" cy="36004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Tekstvak 7"/>
          <p:cNvSpPr txBox="1"/>
          <p:nvPr/>
        </p:nvSpPr>
        <p:spPr>
          <a:xfrm>
            <a:off x="10368992" y="4611102"/>
            <a:ext cx="130060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NL" dirty="0"/>
              <a:t>UITVOEREN</a:t>
            </a:r>
          </a:p>
        </p:txBody>
      </p:sp>
      <p:sp>
        <p:nvSpPr>
          <p:cNvPr id="9" name="Titel 1"/>
          <p:cNvSpPr txBox="1">
            <a:spLocks/>
          </p:cNvSpPr>
          <p:nvPr/>
        </p:nvSpPr>
        <p:spPr>
          <a:xfrm>
            <a:off x="-496614" y="2240369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>
                    <a:lumMod val="50000"/>
                  </a:schemeClr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r>
              <a:rPr lang="nl-NL" b="1" dirty="0" smtClean="0"/>
              <a:t>Proces co-creatie</a:t>
            </a:r>
            <a:endParaRPr lang="nl-NL" b="1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6846" y="3652923"/>
            <a:ext cx="1497888" cy="981375"/>
          </a:xfrm>
          <a:prstGeom prst="rect">
            <a:avLst/>
          </a:prstGeom>
        </p:spPr>
      </p:pic>
      <p:sp>
        <p:nvSpPr>
          <p:cNvPr id="11" name="Titel 1"/>
          <p:cNvSpPr txBox="1">
            <a:spLocks/>
          </p:cNvSpPr>
          <p:nvPr/>
        </p:nvSpPr>
        <p:spPr>
          <a:xfrm>
            <a:off x="2794817" y="5494149"/>
            <a:ext cx="1446798" cy="3651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>
                    <a:lumMod val="50000"/>
                  </a:schemeClr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nl-NL" sz="1400" b="1" dirty="0" smtClean="0"/>
              <a:t>10 januari 2017</a:t>
            </a:r>
            <a:endParaRPr lang="nl-NL" sz="1400" b="1" dirty="0"/>
          </a:p>
        </p:txBody>
      </p:sp>
      <p:sp>
        <p:nvSpPr>
          <p:cNvPr id="12" name="Titel 1"/>
          <p:cNvSpPr txBox="1">
            <a:spLocks/>
          </p:cNvSpPr>
          <p:nvPr/>
        </p:nvSpPr>
        <p:spPr>
          <a:xfrm>
            <a:off x="876160" y="5465199"/>
            <a:ext cx="1559611" cy="3967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>
                    <a:lumMod val="50000"/>
                  </a:schemeClr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nl-NL" sz="1400" b="1" dirty="0" smtClean="0"/>
              <a:t>29 november 2016</a:t>
            </a:r>
            <a:endParaRPr lang="nl-NL" sz="1400" b="1" dirty="0"/>
          </a:p>
        </p:txBody>
      </p:sp>
      <p:sp>
        <p:nvSpPr>
          <p:cNvPr id="13" name="Titel 1"/>
          <p:cNvSpPr txBox="1">
            <a:spLocks/>
          </p:cNvSpPr>
          <p:nvPr/>
        </p:nvSpPr>
        <p:spPr>
          <a:xfrm>
            <a:off x="4536581" y="5439416"/>
            <a:ext cx="1518410" cy="4305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>
                    <a:lumMod val="50000"/>
                  </a:schemeClr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nl-NL" sz="1400" b="1" dirty="0" smtClean="0"/>
              <a:t>21 februari 2017</a:t>
            </a:r>
            <a:endParaRPr lang="nl-NL" sz="1400" b="1" dirty="0"/>
          </a:p>
        </p:txBody>
      </p:sp>
      <p:sp>
        <p:nvSpPr>
          <p:cNvPr id="14" name="Titel 1"/>
          <p:cNvSpPr txBox="1">
            <a:spLocks/>
          </p:cNvSpPr>
          <p:nvPr/>
        </p:nvSpPr>
        <p:spPr>
          <a:xfrm>
            <a:off x="6996846" y="5507238"/>
            <a:ext cx="1446798" cy="3651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>
                    <a:lumMod val="50000"/>
                  </a:schemeClr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nl-NL" sz="1400" b="1" dirty="0" smtClean="0"/>
              <a:t>14 juni 2018</a:t>
            </a:r>
            <a:endParaRPr lang="nl-NL" sz="1400" b="1" dirty="0"/>
          </a:p>
        </p:txBody>
      </p:sp>
      <p:sp>
        <p:nvSpPr>
          <p:cNvPr id="15" name="Titel 1"/>
          <p:cNvSpPr txBox="1">
            <a:spLocks/>
          </p:cNvSpPr>
          <p:nvPr/>
        </p:nvSpPr>
        <p:spPr>
          <a:xfrm>
            <a:off x="8702634" y="5504791"/>
            <a:ext cx="1446798" cy="3651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>
                    <a:lumMod val="50000"/>
                  </a:schemeClr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nl-NL" sz="1400" b="1" dirty="0" smtClean="0"/>
              <a:t>13 juni 2019</a:t>
            </a:r>
            <a:endParaRPr lang="nl-NL" sz="1400" b="1" dirty="0"/>
          </a:p>
        </p:txBody>
      </p:sp>
      <p:sp>
        <p:nvSpPr>
          <p:cNvPr id="16" name="Titel 1"/>
          <p:cNvSpPr txBox="1">
            <a:spLocks/>
          </p:cNvSpPr>
          <p:nvPr/>
        </p:nvSpPr>
        <p:spPr>
          <a:xfrm>
            <a:off x="10483219" y="5465199"/>
            <a:ext cx="1446798" cy="3651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>
                    <a:lumMod val="50000"/>
                  </a:schemeClr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nl-NL" sz="1400" b="1" dirty="0" smtClean="0"/>
              <a:t>2020/2021</a:t>
            </a:r>
            <a:endParaRPr lang="nl-NL" sz="1400" b="1" dirty="0"/>
          </a:p>
        </p:txBody>
      </p:sp>
      <p:sp>
        <p:nvSpPr>
          <p:cNvPr id="17" name="Titel 1"/>
          <p:cNvSpPr txBox="1">
            <a:spLocks/>
          </p:cNvSpPr>
          <p:nvPr/>
        </p:nvSpPr>
        <p:spPr>
          <a:xfrm>
            <a:off x="8682919" y="4687283"/>
            <a:ext cx="1446798" cy="3651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>
                    <a:lumMod val="50000"/>
                  </a:schemeClr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nl-NL" sz="1400" b="1" dirty="0" smtClean="0"/>
              <a:t>Finale </a:t>
            </a:r>
            <a:r>
              <a:rPr lang="nl-NL" sz="1400" b="1" dirty="0" err="1" smtClean="0"/>
              <a:t>tracé-keuze</a:t>
            </a:r>
            <a:endParaRPr lang="nl-NL" sz="1400" b="1" dirty="0"/>
          </a:p>
        </p:txBody>
      </p:sp>
      <p:sp>
        <p:nvSpPr>
          <p:cNvPr id="18" name="Titel 1"/>
          <p:cNvSpPr txBox="1">
            <a:spLocks/>
          </p:cNvSpPr>
          <p:nvPr/>
        </p:nvSpPr>
        <p:spPr>
          <a:xfrm>
            <a:off x="6996846" y="4668620"/>
            <a:ext cx="1446798" cy="3651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>
                    <a:lumMod val="50000"/>
                  </a:schemeClr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nl-NL" sz="1400" b="1" dirty="0" smtClean="0"/>
              <a:t>Alternatief</a:t>
            </a:r>
            <a:endParaRPr lang="nl-NL" sz="1400" b="1" dirty="0"/>
          </a:p>
        </p:txBody>
      </p:sp>
      <p:pic>
        <p:nvPicPr>
          <p:cNvPr id="19" name="Afbeelding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76131" y="3669553"/>
            <a:ext cx="1299805" cy="867214"/>
          </a:xfrm>
          <a:prstGeom prst="rect">
            <a:avLst/>
          </a:prstGeom>
        </p:spPr>
      </p:pic>
      <p:sp>
        <p:nvSpPr>
          <p:cNvPr id="20" name="Titel 1"/>
          <p:cNvSpPr txBox="1">
            <a:spLocks/>
          </p:cNvSpPr>
          <p:nvPr/>
        </p:nvSpPr>
        <p:spPr>
          <a:xfrm>
            <a:off x="5355020" y="2315627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>
                    <a:lumMod val="50000"/>
                  </a:schemeClr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r>
              <a:rPr lang="nl-NL" b="1" dirty="0" smtClean="0"/>
              <a:t>WS</a:t>
            </a:r>
            <a:endParaRPr lang="nl-NL" b="1" dirty="0"/>
          </a:p>
        </p:txBody>
      </p:sp>
      <p:sp>
        <p:nvSpPr>
          <p:cNvPr id="21" name="Titel 1"/>
          <p:cNvSpPr txBox="1">
            <a:spLocks/>
          </p:cNvSpPr>
          <p:nvPr/>
        </p:nvSpPr>
        <p:spPr>
          <a:xfrm>
            <a:off x="6996846" y="5128997"/>
            <a:ext cx="1446798" cy="3651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>
                    <a:lumMod val="50000"/>
                  </a:schemeClr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algn="l"/>
            <a:endParaRPr lang="nl-NL" sz="1400" b="1" dirty="0"/>
          </a:p>
        </p:txBody>
      </p:sp>
    </p:spTree>
    <p:extLst>
      <p:ext uri="{BB962C8B-B14F-4D97-AF65-F5344CB8AC3E}">
        <p14:creationId xmlns:p14="http://schemas.microsoft.com/office/powerpoint/2010/main" val="2254614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cheldestromen.potx" id="{86D55844-28E0-4A69-B1EF-17FEC0503C96}" vid="{0F25495E-E934-4439-AD7F-3C344269F353}"/>
    </a:ext>
  </a:extLst>
</a:theme>
</file>

<file path=ppt/theme/theme2.xml><?xml version="1.0" encoding="utf-8"?>
<a:theme xmlns:a="http://schemas.openxmlformats.org/drawingml/2006/main" name="Aangepast ontwerp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Zeeland stijl 2015.potx" id="{741D384D-9E8C-4B55-91B8-88AA71900543}" vid="{F81FA0D2-7F1C-4637-AB3A-BEFE3F3A0FC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2104</TotalTime>
  <Words>1123</Words>
  <Application>Microsoft Office PowerPoint</Application>
  <PresentationFormat>Breedbeeld</PresentationFormat>
  <Paragraphs>345</Paragraphs>
  <Slides>47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2</vt:i4>
      </vt:variant>
      <vt:variant>
        <vt:lpstr>Diatitels</vt:lpstr>
      </vt:variant>
      <vt:variant>
        <vt:i4>47</vt:i4>
      </vt:variant>
    </vt:vector>
  </HeadingPairs>
  <TitlesOfParts>
    <vt:vector size="54" baseType="lpstr">
      <vt:lpstr>Arial</vt:lpstr>
      <vt:lpstr>Calibri</vt:lpstr>
      <vt:lpstr>Helvetica</vt:lpstr>
      <vt:lpstr>Trebuchet MS</vt:lpstr>
      <vt:lpstr>Wingdings</vt:lpstr>
      <vt:lpstr>Office-thema</vt:lpstr>
      <vt:lpstr>Aangepast ontwerp</vt:lpstr>
      <vt:lpstr>5e Informatieavond Project Kruispolder  </vt:lpstr>
      <vt:lpstr>Agenda</vt:lpstr>
      <vt:lpstr>Terugblik</vt:lpstr>
      <vt:lpstr>Begrijpen</vt:lpstr>
      <vt:lpstr>Terugblik</vt:lpstr>
      <vt:lpstr>Ontwerpen</vt:lpstr>
      <vt:lpstr>Terugblik</vt:lpstr>
      <vt:lpstr>Kiezen</vt:lpstr>
      <vt:lpstr>Terugblik</vt:lpstr>
      <vt:lpstr>Alternatief</vt:lpstr>
      <vt:lpstr>PowerPoint-presentatie</vt:lpstr>
      <vt:lpstr>Terugblik</vt:lpstr>
      <vt:lpstr>Waarom dit alternatief</vt:lpstr>
      <vt:lpstr>Waarom niet naar Walsoorden</vt:lpstr>
      <vt:lpstr>Waarom zo’n grote watergang</vt:lpstr>
      <vt:lpstr>PowerPoint-presentatie</vt:lpstr>
      <vt:lpstr>PowerPoint-presentatie</vt:lpstr>
      <vt:lpstr>PowerPoint-presentatie</vt:lpstr>
      <vt:lpstr>Wat hebben we tot nu toe allemaal gedaan</vt:lpstr>
      <vt:lpstr>Terugblik-Stavaza</vt:lpstr>
      <vt:lpstr>Variant 3 Verbinding Kruispolder met afvoergebied Paal</vt:lpstr>
      <vt:lpstr>Reeds uitgevoerde onderzoeken</vt:lpstr>
      <vt:lpstr>Resultaten (huidig tracé)</vt:lpstr>
      <vt:lpstr>Zoektocht tracé (1)</vt:lpstr>
      <vt:lpstr>Zoektocht tracé (2)</vt:lpstr>
      <vt:lpstr>Zoektocht tracé (3)</vt:lpstr>
      <vt:lpstr>Zoektocht tracé (10)</vt:lpstr>
      <vt:lpstr>Voorkeurs tracé</vt:lpstr>
      <vt:lpstr>Grondverwerving </vt:lpstr>
      <vt:lpstr>PowerPoint-presentatie</vt:lpstr>
      <vt:lpstr>uitgangspunten</vt:lpstr>
      <vt:lpstr>Kavelruilen is…</vt:lpstr>
      <vt:lpstr>Kavelruilen is…</vt:lpstr>
      <vt:lpstr>Waarom duurt het zo lang?</vt:lpstr>
      <vt:lpstr>Hoe ver zijn we nu?</vt:lpstr>
      <vt:lpstr>We horen niets…</vt:lpstr>
      <vt:lpstr>Onze gegevens</vt:lpstr>
      <vt:lpstr>Wat komen wij tot nu toe tegen?</vt:lpstr>
      <vt:lpstr>Wij zijn procesbegeleider</vt:lpstr>
      <vt:lpstr>PowerPoint-presentatie</vt:lpstr>
      <vt:lpstr>Voordelen van vrijwillige kavelruil</vt:lpstr>
      <vt:lpstr>PowerPoint-presentatie</vt:lpstr>
      <vt:lpstr>Planning (onder voorbehoud)</vt:lpstr>
      <vt:lpstr>Risico’s top 5</vt:lpstr>
      <vt:lpstr>Conclusie</vt:lpstr>
      <vt:lpstr>Reacties uit de zaal</vt:lpstr>
      <vt:lpstr>Bedankt voor uw inbreng en aandacht</vt:lpstr>
    </vt:vector>
  </TitlesOfParts>
  <Company>Waterschap Scheldestromen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Alternatieven studie gemaal Kruispolder</dc:title>
  <dc:creator>Marty den Dekker</dc:creator>
  <cp:lastModifiedBy>Marty den Dekker</cp:lastModifiedBy>
  <cp:revision>74</cp:revision>
  <dcterms:created xsi:type="dcterms:W3CDTF">2018-06-08T07:17:26Z</dcterms:created>
  <dcterms:modified xsi:type="dcterms:W3CDTF">2019-06-13T14:05:52Z</dcterms:modified>
</cp:coreProperties>
</file>