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0" r:id="rId5"/>
    <p:sldId id="933" r:id="rId6"/>
    <p:sldId id="310" r:id="rId7"/>
    <p:sldId id="316" r:id="rId8"/>
    <p:sldId id="317" r:id="rId9"/>
    <p:sldId id="932" r:id="rId10"/>
    <p:sldId id="937" r:id="rId11"/>
    <p:sldId id="920" r:id="rId12"/>
    <p:sldId id="921" r:id="rId13"/>
    <p:sldId id="936" r:id="rId14"/>
    <p:sldId id="919" r:id="rId15"/>
    <p:sldId id="934" r:id="rId16"/>
    <p:sldId id="935" r:id="rId17"/>
    <p:sldId id="939" r:id="rId18"/>
    <p:sldId id="938" r:id="rId19"/>
    <p:sldId id="318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y de Louw" initials="PdL" lastIdx="30" clrIdx="0">
    <p:extLst>
      <p:ext uri="{19B8F6BF-5375-455C-9EA6-DF929625EA0E}">
        <p15:presenceInfo xmlns:p15="http://schemas.microsoft.com/office/powerpoint/2012/main" userId="S-1-5-21-3655887099-757789289-3866496867-4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D38E0"/>
    <a:srgbClr val="FFFFFF"/>
    <a:srgbClr val="E6E6E6"/>
    <a:srgbClr val="707070"/>
    <a:srgbClr val="00B389"/>
    <a:srgbClr val="F1F3FD"/>
    <a:srgbClr val="080C80"/>
    <a:srgbClr val="0EA2ED"/>
    <a:srgbClr val="00D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0176" autoAdjust="0"/>
  </p:normalViewPr>
  <p:slideViewPr>
    <p:cSldViewPr snapToGrid="0" showGuides="1">
      <p:cViewPr varScale="1">
        <p:scale>
          <a:sx n="69" d="100"/>
          <a:sy n="69" d="100"/>
        </p:scale>
        <p:origin x="120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6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07A4AF-8444-4E55-9211-06750DF86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9487" y="8229664"/>
            <a:ext cx="5889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9B6C5B75-63DC-4795-B872-D188C0279E99}" type="slidenum">
              <a:rPr lang="nl-NL" sz="1000" smtClean="0"/>
              <a:pPr/>
              <a:t>‹nr.›</a:t>
            </a:fld>
            <a:endParaRPr lang="nl-NL" sz="1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86CC55-5F13-427E-8D55-23A3E11C42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2" y="8635837"/>
            <a:ext cx="1080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 mod="1"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200" y="8685213"/>
            <a:ext cx="43815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309F7339-69D5-4EA7-B93A-8AF4EDB56B8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B29D91-C68B-40E2-ACA8-22AC17FB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" y="8592970"/>
            <a:ext cx="1080000" cy="351000"/>
          </a:xfrm>
          <a:prstGeom prst="rect">
            <a:avLst/>
          </a:prstGeom>
        </p:spPr>
      </p:pic>
      <p:sp>
        <p:nvSpPr>
          <p:cNvPr id="9" name="Tijdelijke aanduiding voor notities 8">
            <a:extLst>
              <a:ext uri="{FF2B5EF4-FFF2-40B4-BE49-F238E27FC236}">
                <a16:creationId xmlns:a16="http://schemas.microsoft.com/office/drawing/2014/main" id="{A3C8BF89-5841-4101-9B55-9A1ADF2AA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795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77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830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27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eltaresNL/" TargetMode="External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hyperlink" Target="mailto:info@deltares.nl" TargetMode="External"/><Relationship Id="rId21" Type="http://schemas.openxmlformats.org/officeDocument/2006/relationships/image" Target="../media/image19.svg"/><Relationship Id="rId7" Type="http://schemas.openxmlformats.org/officeDocument/2006/relationships/hyperlink" Target="https://www.instagram.com/deltares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5.svg"/><Relationship Id="rId2" Type="http://schemas.openxmlformats.org/officeDocument/2006/relationships/image" Target="../media/image7.jp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deltares.nl/" TargetMode="External"/><Relationship Id="rId11" Type="http://schemas.openxmlformats.org/officeDocument/2006/relationships/image" Target="../media/image9.svg"/><Relationship Id="rId5" Type="http://schemas.openxmlformats.org/officeDocument/2006/relationships/hyperlink" Target="https://www.linkedin.com/company/deltares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hyperlink" Target="https://twitter.com/deltares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9.svg"/><Relationship Id="rId15" Type="http://schemas.openxmlformats.org/officeDocument/2006/relationships/image" Target="../media/image15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32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860" y="5295900"/>
            <a:ext cx="600222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38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fld id="{71F75721-66AD-46D0-AFD5-F29DE777311D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458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768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48108" y="5762884"/>
            <a:ext cx="153888" cy="148589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99780AC2-49FF-481C-AF34-4014BB2B34A5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076175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5"/>
            <a:ext cx="5076175" cy="4322762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19022-5400-49F3-B55B-61F17367C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87" y="1155700"/>
            <a:ext cx="3188484" cy="975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5C54BD-6067-4EE5-B520-AB7691C69ECA}"/>
              </a:ext>
            </a:extLst>
          </p:cNvPr>
          <p:cNvGrpSpPr/>
          <p:nvPr userDrawn="1"/>
        </p:nvGrpSpPr>
        <p:grpSpPr>
          <a:xfrm>
            <a:off x="11806663" y="127000"/>
            <a:ext cx="324000" cy="231550"/>
            <a:chOff x="11806663" y="127000"/>
            <a:chExt cx="324000" cy="23155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FDF12C-7CD2-45B1-9328-4C30C154098F}"/>
                </a:ext>
              </a:extLst>
            </p:cNvPr>
            <p:cNvCxnSpPr/>
            <p:nvPr userDrawn="1"/>
          </p:nvCxnSpPr>
          <p:spPr>
            <a:xfrm>
              <a:off x="11806663" y="127000"/>
              <a:ext cx="3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01B8D3-867B-426C-96B7-2803A6A6AFF8}"/>
                </a:ext>
              </a:extLst>
            </p:cNvPr>
            <p:cNvCxnSpPr/>
            <p:nvPr userDrawn="1"/>
          </p:nvCxnSpPr>
          <p:spPr>
            <a:xfrm>
              <a:off x="11806663" y="242312"/>
              <a:ext cx="3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2FABD4-5271-4D2B-A30A-69F8519B0D0A}"/>
                </a:ext>
              </a:extLst>
            </p:cNvPr>
            <p:cNvCxnSpPr/>
            <p:nvPr userDrawn="1"/>
          </p:nvCxnSpPr>
          <p:spPr>
            <a:xfrm>
              <a:off x="11806663" y="358550"/>
              <a:ext cx="3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8177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93DA-A6C3-4583-8545-E605D58F7756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4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724001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5530F62-171F-4B44-ACAA-AC786B92F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1825" y="5724000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5118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1E63-261D-4115-AE34-4B04665D1076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61FC5BFF-809B-4D7D-AC0F-5D7B92535F0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55737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F51408D9-846A-496F-B660-9763E7E9FC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55911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B1122521-F62D-48C8-B637-D4F2702896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5824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650134BB-B103-4668-BCD7-561087B39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5737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545B6CBB-4649-4D2E-B29A-C3F6E02090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5824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9D1568BF-DD59-4BEE-A218-1B34F1C6B3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55911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045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FE62-7ECE-4961-A5C1-C38512CF4482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1768763"/>
            <a:ext cx="10512348" cy="4320000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2785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1743163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3619-B77D-47C4-814A-C95E15E1F7B6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61">
            <a:extLst>
              <a:ext uri="{FF2B5EF4-FFF2-40B4-BE49-F238E27FC236}">
                <a16:creationId xmlns:a16="http://schemas.microsoft.com/office/drawing/2014/main" id="{CAD4495B-AA1A-4F62-8627-356151635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752" y="6267443"/>
            <a:ext cx="1188000" cy="385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263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str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7382169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23FB-BCD5-4D09-B288-B76421C27344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70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0700" y="857"/>
            <a:ext cx="3599932" cy="6857143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4537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534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B15B-2BC1-4078-B166-2C48C39BE07F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2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857"/>
            <a:ext cx="5644632" cy="6857143"/>
          </a:xfrm>
          <a:solidFill>
            <a:schemeClr val="bg1">
              <a:lumMod val="85000"/>
            </a:schemeClr>
          </a:solidFill>
        </p:spPr>
        <p:txBody>
          <a:bodyPr tIns="378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4022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of logo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2D50-CADF-4163-A029-8B9A042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10512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0EC3D4-D14B-4BCD-BF52-05BE98A9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D7AD-E6EC-41F4-874A-32CAED474827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6323C5-92AF-4A0E-82DF-F4AB426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E8BBA-2E99-4D96-8F25-2A98D038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65">
            <a:extLst>
              <a:ext uri="{FF2B5EF4-FFF2-40B4-BE49-F238E27FC236}">
                <a16:creationId xmlns:a16="http://schemas.microsoft.com/office/drawing/2014/main" id="{2AF1D927-9FAE-49C1-9BD6-F1C4F8D759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afbeelding 65">
            <a:extLst>
              <a:ext uri="{FF2B5EF4-FFF2-40B4-BE49-F238E27FC236}">
                <a16:creationId xmlns:a16="http://schemas.microsoft.com/office/drawing/2014/main" id="{733ADF27-84E5-4C77-A414-7F0E4DA3DA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6724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1C857FC7-6D65-4C72-9D0F-581A48D0715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7799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B765388F-978F-43F5-923F-85D826894A4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08875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A87D663-B54E-4A21-A00C-0BD3BFB464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599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3" name="Tijdelijke aanduiding voor afbeelding 65">
            <a:extLst>
              <a:ext uri="{FF2B5EF4-FFF2-40B4-BE49-F238E27FC236}">
                <a16:creationId xmlns:a16="http://schemas.microsoft.com/office/drawing/2014/main" id="{56FDE74E-0F50-4155-BEEC-2850FDC97D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56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D71C804D-3C0F-41A5-8373-6A3A8168C9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06724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0C3E9BDF-7ACE-40C6-8AC1-CCDE842E1F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57799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4E753E60-0CC4-4D5F-9F09-D1EB7F5C1B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08875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afbeelding 65">
            <a:extLst>
              <a:ext uri="{FF2B5EF4-FFF2-40B4-BE49-F238E27FC236}">
                <a16:creationId xmlns:a16="http://schemas.microsoft.com/office/drawing/2014/main" id="{3CA6A3D3-992C-4A44-ACE1-E437BA7329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599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8" name="Tijdelijke aanduiding voor afbeelding 65">
            <a:extLst>
              <a:ext uri="{FF2B5EF4-FFF2-40B4-BE49-F238E27FC236}">
                <a16:creationId xmlns:a16="http://schemas.microsoft.com/office/drawing/2014/main" id="{92F6A7FF-822A-4C63-8F78-1CCC66B8696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56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9" name="Tijdelijke aanduiding voor afbeelding 65">
            <a:extLst>
              <a:ext uri="{FF2B5EF4-FFF2-40B4-BE49-F238E27FC236}">
                <a16:creationId xmlns:a16="http://schemas.microsoft.com/office/drawing/2014/main" id="{9E6C6AC3-C163-4C9D-AC60-05BBCCF914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06724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0" name="Tijdelijke aanduiding voor afbeelding 65">
            <a:extLst>
              <a:ext uri="{FF2B5EF4-FFF2-40B4-BE49-F238E27FC236}">
                <a16:creationId xmlns:a16="http://schemas.microsoft.com/office/drawing/2014/main" id="{3168A12F-BFBE-4360-98BA-A467C3F113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57799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1" name="Tijdelijke aanduiding voor afbeelding 65">
            <a:extLst>
              <a:ext uri="{FF2B5EF4-FFF2-40B4-BE49-F238E27FC236}">
                <a16:creationId xmlns:a16="http://schemas.microsoft.com/office/drawing/2014/main" id="{27717DEB-1276-417F-A482-0C7E87407CF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08875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2" name="Tijdelijke aanduiding voor afbeelding 65">
            <a:extLst>
              <a:ext uri="{FF2B5EF4-FFF2-40B4-BE49-F238E27FC236}">
                <a16:creationId xmlns:a16="http://schemas.microsoft.com/office/drawing/2014/main" id="{DC804FE7-5194-45B7-9F11-66B83C126F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599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3" name="Tijdelijke aanduiding voor afbeelding 65">
            <a:extLst>
              <a:ext uri="{FF2B5EF4-FFF2-40B4-BE49-F238E27FC236}">
                <a16:creationId xmlns:a16="http://schemas.microsoft.com/office/drawing/2014/main" id="{13BF1A4D-0004-47F5-BD22-5574315802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556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4" name="Tijdelijke aanduiding voor afbeelding 65">
            <a:extLst>
              <a:ext uri="{FF2B5EF4-FFF2-40B4-BE49-F238E27FC236}">
                <a16:creationId xmlns:a16="http://schemas.microsoft.com/office/drawing/2014/main" id="{40E7FE1B-81AA-4D57-A470-4914C5DE257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06724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5" name="Tijdelijke aanduiding voor afbeelding 65">
            <a:extLst>
              <a:ext uri="{FF2B5EF4-FFF2-40B4-BE49-F238E27FC236}">
                <a16:creationId xmlns:a16="http://schemas.microsoft.com/office/drawing/2014/main" id="{D4810DC4-4E2F-4B0D-88EA-49713EC28B6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57799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6" name="Tijdelijke aanduiding voor afbeelding 65">
            <a:extLst>
              <a:ext uri="{FF2B5EF4-FFF2-40B4-BE49-F238E27FC236}">
                <a16:creationId xmlns:a16="http://schemas.microsoft.com/office/drawing/2014/main" id="{C38C4235-7F22-4988-B598-0D97819CFE5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208875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7" name="Tijdelijke aanduiding voor afbeelding 65">
            <a:extLst>
              <a:ext uri="{FF2B5EF4-FFF2-40B4-BE49-F238E27FC236}">
                <a16:creationId xmlns:a16="http://schemas.microsoft.com/office/drawing/2014/main" id="{F9CC71FE-8D91-41AA-BD80-0A48C4E294A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3599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77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ol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256FF6D-B760-43BA-B16F-E3D5015A3F29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3" y="447038"/>
            <a:ext cx="5497409" cy="594360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711AF3-2B55-481E-9ED2-5ACC1009CDA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439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F973180-F438-424D-B7C1-C49CB7936544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876A113-1D30-4087-9D42-E90369759F0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132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1E34DD4-0E1C-4461-98C5-DDEC9922F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670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449E03-26AF-49A4-81EB-7C9E073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119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tx2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E7A57-D121-4714-8A53-2C214612193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820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ADBF6C-3794-43AE-BD9E-689AE2D1AF76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C7F7593-F4BA-42C6-A380-DDE2C8EFDE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513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BCD6E0-B215-4817-9034-DD9779085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5051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77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57708-D1C8-4296-B46B-067A31C0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C411A-83E6-4041-9C08-70515D41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79334" y="5685939"/>
            <a:ext cx="184665" cy="1639783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A990397E-155D-49DC-A392-09D661178A27}" type="datetime1">
              <a:rPr lang="en-GB" smtClean="0"/>
              <a:t>03/12/2020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D429C-7B31-4729-B1AD-5BF06CC1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8A7D6-6C5D-403E-A60C-75707C37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F42B3F14-D836-496B-80A2-23BE75BD68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10E241-5EA0-46BF-A198-C6EB9145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8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77394D-3762-4800-8C2D-1E9272736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87" y="1155700"/>
            <a:ext cx="3188484" cy="975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F0006-9C9B-41C7-97C2-7EDABCD03E31}"/>
              </a:ext>
            </a:extLst>
          </p:cNvPr>
          <p:cNvGrpSpPr/>
          <p:nvPr userDrawn="1"/>
        </p:nvGrpSpPr>
        <p:grpSpPr>
          <a:xfrm>
            <a:off x="11806663" y="127000"/>
            <a:ext cx="324000" cy="231550"/>
            <a:chOff x="11806663" y="127000"/>
            <a:chExt cx="324000" cy="2315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D17AA8-7782-4160-8FAE-8EC5D1FE2E4A}"/>
                </a:ext>
              </a:extLst>
            </p:cNvPr>
            <p:cNvCxnSpPr/>
            <p:nvPr userDrawn="1"/>
          </p:nvCxnSpPr>
          <p:spPr>
            <a:xfrm>
              <a:off x="11806663" y="127000"/>
              <a:ext cx="3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3F3CDD-85FF-4576-8473-91FB25470C6D}"/>
                </a:ext>
              </a:extLst>
            </p:cNvPr>
            <p:cNvCxnSpPr/>
            <p:nvPr userDrawn="1"/>
          </p:nvCxnSpPr>
          <p:spPr>
            <a:xfrm>
              <a:off x="11806663" y="242312"/>
              <a:ext cx="3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CB51E8-7363-4910-A326-85A9E32C307C}"/>
                </a:ext>
              </a:extLst>
            </p:cNvPr>
            <p:cNvCxnSpPr/>
            <p:nvPr userDrawn="1"/>
          </p:nvCxnSpPr>
          <p:spPr>
            <a:xfrm>
              <a:off x="11806663" y="358550"/>
              <a:ext cx="324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0135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accent4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24D0FF-5EBE-4860-837B-BFB572136BD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D4A1F46-5FD1-4517-BCEF-C585B79A62A2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4CB1E06-8FF5-435E-8680-1F32B34785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789FDD-DFC0-4340-8081-AD0F03E80E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79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2035359" y="1513268"/>
            <a:ext cx="8128800" cy="4572000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BDAF44-690D-4351-8FD6-C1E9BED26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9915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EB2B541-CDD6-4ACD-AF40-6B7EE726F0F8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674169-AF61-4435-A283-A72FDC76F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608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7B8B9B-1532-42C6-9518-5A4FFA46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146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010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hele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-582255"/>
            <a:ext cx="10517113" cy="504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-381"/>
            <a:ext cx="12192000" cy="6857325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4074A4-CF50-4C78-B45A-809AAE1C0D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979FFE2-A63B-4866-94E5-2843D5D28257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ABB8A6-5903-42F4-80B8-B80E7DE199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603FA5-FFD5-4564-BBCA-638420254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115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34A854-1FA0-4B51-9A92-125BD510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60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3C54020-6274-482D-BF87-6C38C2F9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4975222-89CD-4A6C-9F30-63BD58B25E8E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74C2B89-1B52-4DA9-B304-A626BCE8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AA3559-A58B-438D-A544-F79B7A9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02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rond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fld id="{D01C5338-0654-4031-9733-646E246AFF9F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_wi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A007BEC-B68F-4D17-A66D-5C87F079B473}"/>
              </a:ext>
            </a:extLst>
          </p:cNvPr>
          <p:cNvSpPr>
            <a:spLocks noChangeAspect="1"/>
          </p:cNvSpPr>
          <p:nvPr userDrawn="1"/>
        </p:nvSpPr>
        <p:spPr>
          <a:xfrm>
            <a:off x="465064" y="455811"/>
            <a:ext cx="5943600" cy="594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Enabling_deltalife_wit">
            <a:extLst>
              <a:ext uri="{FF2B5EF4-FFF2-40B4-BE49-F238E27FC236}">
                <a16:creationId xmlns:a16="http://schemas.microsoft.com/office/drawing/2014/main" id="{CC1AB181-2C98-49C8-B934-9DA01A710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55299F1-A37D-4299-ABEC-F87D807F150A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Enabling_deltalife_wit">
            <a:extLst>
              <a:ext uri="{FF2B5EF4-FFF2-40B4-BE49-F238E27FC236}">
                <a16:creationId xmlns:a16="http://schemas.microsoft.com/office/drawing/2014/main" id="{A4EF4C13-16AE-4FBA-9B9D-2EEA812DF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(met animati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Blue">
            <a:extLst>
              <a:ext uri="{FF2B5EF4-FFF2-40B4-BE49-F238E27FC236}">
                <a16:creationId xmlns:a16="http://schemas.microsoft.com/office/drawing/2014/main" id="{E67129F5-F9B1-464C-B563-6456865CCFF2}"/>
              </a:ext>
            </a:extLst>
          </p:cNvPr>
          <p:cNvSpPr>
            <a:spLocks noChangeAspect="1"/>
          </p:cNvSpPr>
          <p:nvPr userDrawn="1"/>
        </p:nvSpPr>
        <p:spPr>
          <a:xfrm>
            <a:off x="4384800" y="1580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ircle Green">
            <a:extLst>
              <a:ext uri="{FF2B5EF4-FFF2-40B4-BE49-F238E27FC236}">
                <a16:creationId xmlns:a16="http://schemas.microsoft.com/office/drawing/2014/main" id="{9D1A10F2-6EA4-4646-94AB-D1971B8790AC}"/>
              </a:ext>
            </a:extLst>
          </p:cNvPr>
          <p:cNvSpPr>
            <a:spLocks noChangeAspect="1"/>
          </p:cNvSpPr>
          <p:nvPr userDrawn="1"/>
        </p:nvSpPr>
        <p:spPr>
          <a:xfrm>
            <a:off x="4240800" y="1796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DF8627-4105-4921-8328-8A3BE55CDA89}"/>
              </a:ext>
            </a:extLst>
          </p:cNvPr>
          <p:cNvSpPr/>
          <p:nvPr userDrawn="1"/>
        </p:nvSpPr>
        <p:spPr>
          <a:xfrm>
            <a:off x="3123210" y="985652"/>
            <a:ext cx="7030193" cy="4773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1162E46-801B-4876-83DD-46EAF8F604EA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Enabling_deltalife_wit">
            <a:extLst>
              <a:ext uri="{FF2B5EF4-FFF2-40B4-BE49-F238E27FC236}">
                <a16:creationId xmlns:a16="http://schemas.microsoft.com/office/drawing/2014/main" id="{F6979AE7-8CDB-45F8-88A4-AC18A1F0E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332 0.0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22222E-6 L 0.04115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37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3" animBg="1"/>
      <p:bldP spid="10" grpId="0" animBg="1"/>
      <p:bldP spid="10" grpId="1" animBg="1"/>
      <p:bldP spid="10" grpId="3" animBg="1"/>
      <p:bldP spid="3" grpId="0" animBg="1"/>
      <p:bldP spid="1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9" name="Tekstvak 28">
            <a:hlinkClick r:id="rId3"/>
            <a:extLst>
              <a:ext uri="{FF2B5EF4-FFF2-40B4-BE49-F238E27FC236}">
                <a16:creationId xmlns:a16="http://schemas.microsoft.com/office/drawing/2014/main" id="{C731B5EA-6866-4EBE-8138-DEC893F2E2E3}"/>
              </a:ext>
            </a:extLst>
          </p:cNvPr>
          <p:cNvSpPr txBox="1"/>
          <p:nvPr userDrawn="1"/>
        </p:nvSpPr>
        <p:spPr>
          <a:xfrm>
            <a:off x="1260000" y="2267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info@deltares.nl</a:t>
            </a:r>
          </a:p>
        </p:txBody>
      </p:sp>
      <p:sp>
        <p:nvSpPr>
          <p:cNvPr id="30" name="Tekstvak 29">
            <a:hlinkClick r:id="rId4"/>
            <a:extLst>
              <a:ext uri="{FF2B5EF4-FFF2-40B4-BE49-F238E27FC236}">
                <a16:creationId xmlns:a16="http://schemas.microsoft.com/office/drawing/2014/main" id="{B2A41075-9E8D-4E25-B2BA-1D1DD506088A}"/>
              </a:ext>
            </a:extLst>
          </p:cNvPr>
          <p:cNvSpPr txBox="1"/>
          <p:nvPr userDrawn="1"/>
        </p:nvSpPr>
        <p:spPr>
          <a:xfrm>
            <a:off x="4212000" y="1763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1" name="Tekstvak 30">
            <a:hlinkClick r:id="rId5"/>
            <a:extLst>
              <a:ext uri="{FF2B5EF4-FFF2-40B4-BE49-F238E27FC236}">
                <a16:creationId xmlns:a16="http://schemas.microsoft.com/office/drawing/2014/main" id="{58C063EF-2783-4DB8-8B62-49C28C8695C5}"/>
              </a:ext>
            </a:extLst>
          </p:cNvPr>
          <p:cNvSpPr txBox="1"/>
          <p:nvPr userDrawn="1"/>
        </p:nvSpPr>
        <p:spPr>
          <a:xfrm>
            <a:off x="6912000" y="1763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linkedin.com/company/deltares</a:t>
            </a:r>
          </a:p>
        </p:txBody>
      </p:sp>
      <p:sp>
        <p:nvSpPr>
          <p:cNvPr id="32" name="Tekstvak 31">
            <a:hlinkClick r:id="rId6"/>
            <a:extLst>
              <a:ext uri="{FF2B5EF4-FFF2-40B4-BE49-F238E27FC236}">
                <a16:creationId xmlns:a16="http://schemas.microsoft.com/office/drawing/2014/main" id="{5F163D96-77E3-420C-8665-5CE311574B20}"/>
              </a:ext>
            </a:extLst>
          </p:cNvPr>
          <p:cNvSpPr txBox="1"/>
          <p:nvPr userDrawn="1"/>
        </p:nvSpPr>
        <p:spPr>
          <a:xfrm>
            <a:off x="1260000" y="1763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www.deltares.nl</a:t>
            </a:r>
          </a:p>
        </p:txBody>
      </p:sp>
      <p:sp>
        <p:nvSpPr>
          <p:cNvPr id="33" name="Tekstvak 32">
            <a:hlinkClick r:id="rId7"/>
            <a:extLst>
              <a:ext uri="{FF2B5EF4-FFF2-40B4-BE49-F238E27FC236}">
                <a16:creationId xmlns:a16="http://schemas.microsoft.com/office/drawing/2014/main" id="{3B4E325A-D4A5-415E-A8C3-FF4A98631369}"/>
              </a:ext>
            </a:extLst>
          </p:cNvPr>
          <p:cNvSpPr txBox="1"/>
          <p:nvPr userDrawn="1"/>
        </p:nvSpPr>
        <p:spPr>
          <a:xfrm>
            <a:off x="4212000" y="2267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4" name="Tekstvak 33">
            <a:hlinkClick r:id="rId8"/>
            <a:extLst>
              <a:ext uri="{FF2B5EF4-FFF2-40B4-BE49-F238E27FC236}">
                <a16:creationId xmlns:a16="http://schemas.microsoft.com/office/drawing/2014/main" id="{052934D0-6B1B-4AB9-8002-224050C7A1A1}"/>
              </a:ext>
            </a:extLst>
          </p:cNvPr>
          <p:cNvSpPr txBox="1"/>
          <p:nvPr userDrawn="1"/>
        </p:nvSpPr>
        <p:spPr>
          <a:xfrm>
            <a:off x="6912000" y="2267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facebook.com/deltaresNL</a:t>
            </a:r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hlinkClick r:id="rId6"/>
            <a:extLst>
              <a:ext uri="{FF2B5EF4-FFF2-40B4-BE49-F238E27FC236}">
                <a16:creationId xmlns:a16="http://schemas.microsoft.com/office/drawing/2014/main" id="{0D7005BD-5B17-436C-95BF-D53FCBDA05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56000" y="1764000"/>
            <a:ext cx="306000" cy="306000"/>
          </a:xfrm>
          <a:prstGeom prst="rect">
            <a:avLst/>
          </a:prstGeom>
        </p:spPr>
      </p:pic>
      <p:pic>
        <p:nvPicPr>
          <p:cNvPr id="9" name="Graphic 8">
            <a:hlinkClick r:id="rId5"/>
            <a:extLst>
              <a:ext uri="{FF2B5EF4-FFF2-40B4-BE49-F238E27FC236}">
                <a16:creationId xmlns:a16="http://schemas.microsoft.com/office/drawing/2014/main" id="{48ED5D6E-BB00-4DF8-8A4A-B64CCA32001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408000" y="1764000"/>
            <a:ext cx="306000" cy="306000"/>
          </a:xfrm>
          <a:prstGeom prst="rect">
            <a:avLst/>
          </a:prstGeom>
        </p:spPr>
      </p:pic>
      <p:pic>
        <p:nvPicPr>
          <p:cNvPr id="12" name="Graphic 11">
            <a:hlinkClick r:id="rId3"/>
            <a:extLst>
              <a:ext uri="{FF2B5EF4-FFF2-40B4-BE49-F238E27FC236}">
                <a16:creationId xmlns:a16="http://schemas.microsoft.com/office/drawing/2014/main" id="{3D248AEC-10A5-4B7E-BF95-2E949619BA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56000" y="2268000"/>
            <a:ext cx="306000" cy="306000"/>
          </a:xfrm>
          <a:prstGeom prst="rect">
            <a:avLst/>
          </a:prstGeom>
        </p:spPr>
      </p:pic>
      <p:pic>
        <p:nvPicPr>
          <p:cNvPr id="16" name="Graphic 15">
            <a:hlinkClick r:id="rId8"/>
            <a:extLst>
              <a:ext uri="{FF2B5EF4-FFF2-40B4-BE49-F238E27FC236}">
                <a16:creationId xmlns:a16="http://schemas.microsoft.com/office/drawing/2014/main" id="{54EB740A-0F53-4E1C-8587-DA2F01870AD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408000" y="2268000"/>
            <a:ext cx="306000" cy="306000"/>
          </a:xfrm>
          <a:prstGeom prst="rect">
            <a:avLst/>
          </a:prstGeom>
        </p:spPr>
      </p:pic>
      <p:pic>
        <p:nvPicPr>
          <p:cNvPr id="19" name="Graphic 18">
            <a:hlinkClick r:id="rId4"/>
            <a:extLst>
              <a:ext uri="{FF2B5EF4-FFF2-40B4-BE49-F238E27FC236}">
                <a16:creationId xmlns:a16="http://schemas.microsoft.com/office/drawing/2014/main" id="{3C2A80C3-6754-49BB-AE1D-787E3C8B82C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708000" y="1764000"/>
            <a:ext cx="306000" cy="306000"/>
          </a:xfrm>
          <a:prstGeom prst="rect">
            <a:avLst/>
          </a:prstGeom>
        </p:spPr>
      </p:pic>
      <p:pic>
        <p:nvPicPr>
          <p:cNvPr id="44" name="Graphic 43">
            <a:hlinkClick r:id="rId7"/>
            <a:extLst>
              <a:ext uri="{FF2B5EF4-FFF2-40B4-BE49-F238E27FC236}">
                <a16:creationId xmlns:a16="http://schemas.microsoft.com/office/drawing/2014/main" id="{7232CAEC-F3CE-4040-A772-F8A6B930251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708000" y="2268000"/>
            <a:ext cx="306000" cy="306000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59EB7A8-E834-4EA6-8AD5-610772544266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52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058" userDrawn="1">
          <p15:clr>
            <a:srgbClr val="FBAE40"/>
          </p15:clr>
        </p15:guide>
        <p15:guide id="3" orient="horz" pos="402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4362" userDrawn="1">
          <p15:clr>
            <a:srgbClr val="FBAE40"/>
          </p15:clr>
        </p15:guide>
        <p15:guide id="6" pos="2661" userDrawn="1">
          <p15:clr>
            <a:srgbClr val="FBAE40"/>
          </p15:clr>
        </p15:guide>
        <p15:guide id="7" pos="234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(Vrij invulba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7E269F0-C4F1-4EB9-A93A-9B22DF79B88C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05F72AB-9143-4CEB-9995-BC46F87996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0000" y="1764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40C74ED-3843-44B5-A036-98F1C0983D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0000" y="2268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7CB3B72F-829E-4802-89CE-5FAA88721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12000" y="1764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E96C0F79-C1F5-448A-9B02-130652C5EF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12000" y="2268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3008B147-EF81-4851-A6A3-FDBC85BB5B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10369" y="1764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D61D01F4-0D94-49A0-A0C6-2A6964B393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10369" y="2268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2238712-852D-4C83-A179-EE0F3F6553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55650" y="1764000"/>
            <a:ext cx="306000" cy="30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ijdelijke aanduiding voor afbeelding 12">
            <a:extLst>
              <a:ext uri="{FF2B5EF4-FFF2-40B4-BE49-F238E27FC236}">
                <a16:creationId xmlns:a16="http://schemas.microsoft.com/office/drawing/2014/main" id="{B94B33D8-9ADC-46F3-9BAD-244DD86928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5650" y="2268000"/>
            <a:ext cx="306000" cy="30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7B078E79-A086-4E54-9016-28A2DBA0692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708000" y="1764000"/>
            <a:ext cx="306000" cy="306000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ijdelijke aanduiding voor afbeelding 12">
            <a:extLst>
              <a:ext uri="{FF2B5EF4-FFF2-40B4-BE49-F238E27FC236}">
                <a16:creationId xmlns:a16="http://schemas.microsoft.com/office/drawing/2014/main" id="{9A2E3717-085D-4920-9B0E-8DBF1A42FC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08000" y="2268000"/>
            <a:ext cx="306000" cy="306000"/>
          </a:xfr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77467CBB-F989-40AA-BAA1-DDC3FE2145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8000" y="1764000"/>
            <a:ext cx="306000" cy="306000"/>
          </a:xfr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ijdelijke aanduiding voor afbeelding 12">
            <a:extLst>
              <a:ext uri="{FF2B5EF4-FFF2-40B4-BE49-F238E27FC236}">
                <a16:creationId xmlns:a16="http://schemas.microsoft.com/office/drawing/2014/main" id="{1C25A578-0CC7-464F-9CFB-1B9EC232EF8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08000" y="2268000"/>
            <a:ext cx="306000" cy="306000"/>
          </a:xfr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94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058">
          <p15:clr>
            <a:srgbClr val="FBAE40"/>
          </p15:clr>
        </p15:guide>
        <p15:guide id="3" orient="horz" pos="4026">
          <p15:clr>
            <a:srgbClr val="FBAE40"/>
          </p15:clr>
        </p15:guide>
        <p15:guide id="4" pos="4044">
          <p15:clr>
            <a:srgbClr val="FBAE40"/>
          </p15:clr>
        </p15:guide>
        <p15:guide id="5" pos="4362">
          <p15:clr>
            <a:srgbClr val="FBAE40"/>
          </p15:clr>
        </p15:guide>
        <p15:guide id="6" pos="2661">
          <p15:clr>
            <a:srgbClr val="FBAE40"/>
          </p15:clr>
        </p15:guide>
        <p15:guide id="7" pos="23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% FOTO, 75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76B085-54CF-4105-BDA2-9236E0DD33C1}"/>
              </a:ext>
            </a:extLst>
          </p:cNvPr>
          <p:cNvSpPr/>
          <p:nvPr userDrawn="1"/>
        </p:nvSpPr>
        <p:spPr>
          <a:xfrm>
            <a:off x="8940800" y="5102332"/>
            <a:ext cx="2594082" cy="175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25% FOTO, 75% TEKST</a:t>
            </a:r>
          </a:p>
        </p:txBody>
      </p:sp>
      <p:sp>
        <p:nvSpPr>
          <p:cNvPr id="87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7772400" y="1434"/>
            <a:ext cx="3882472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r>
              <a:rPr lang="nl-NL"/>
              <a:t/>
            </a: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slides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B6C4-69D4-4F4C-A3F8-524FA2C8E313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err="1"/>
              <a:t>Deltares</a:t>
            </a:r>
            <a:r>
              <a:rPr lang="nl-NL"/>
              <a:t> -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49" name="Titel 1">
            <a:extLst>
              <a:ext uri="{FF2B5EF4-FFF2-40B4-BE49-F238E27FC236}">
                <a16:creationId xmlns:a16="http://schemas.microsoft.com/office/drawing/2014/main" id="{289765FF-4540-484E-8956-2C6114CB1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162" y="741500"/>
            <a:ext cx="6950800" cy="4904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56A55A83-3A3A-4941-802E-980C36E142F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58182" y="1485900"/>
            <a:ext cx="6950800" cy="45212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een </a:t>
            </a:r>
            <a:r>
              <a:rPr lang="nl-NL" err="1"/>
              <a:t>bullet</a:t>
            </a:r>
            <a:r>
              <a:rPr lang="nl-NL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152" name="Tijdelijke aanduiding voor tekst 8">
            <a:extLst>
              <a:ext uri="{FF2B5EF4-FFF2-40B4-BE49-F238E27FC236}">
                <a16:creationId xmlns:a16="http://schemas.microsoft.com/office/drawing/2014/main" id="{82D464C8-594C-47E9-BA10-C8D4EFB44A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8162" y="1256693"/>
            <a:ext cx="3188338" cy="9576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7320" b="47320"/>
            </a:stretch>
          </a:blipFill>
        </p:spPr>
        <p:txBody>
          <a:bodyPr tIns="1800000" bIns="324000"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 </a:t>
            </a:r>
            <a:endParaRPr lang="nl-NL"/>
          </a:p>
        </p:txBody>
      </p:sp>
      <p:sp>
        <p:nvSpPr>
          <p:cNvPr id="135" name="Vrije vorm: vorm 134">
            <a:extLst>
              <a:ext uri="{FF2B5EF4-FFF2-40B4-BE49-F238E27FC236}">
                <a16:creationId xmlns:a16="http://schemas.microsoft.com/office/drawing/2014/main" id="{D97FBBF9-95EE-4217-BA2A-B48C211FB2E7}"/>
              </a:ext>
            </a:extLst>
          </p:cNvPr>
          <p:cNvSpPr/>
          <p:nvPr userDrawn="1"/>
        </p:nvSpPr>
        <p:spPr>
          <a:xfrm>
            <a:off x="10145692" y="6285079"/>
            <a:ext cx="1242749" cy="250164"/>
          </a:xfrm>
          <a:custGeom>
            <a:avLst/>
            <a:gdLst>
              <a:gd name="connsiteX0" fmla="*/ 439579 w 1466850"/>
              <a:gd name="connsiteY0" fmla="*/ 242411 h 295275"/>
              <a:gd name="connsiteX1" fmla="*/ 380524 w 1466850"/>
              <a:gd name="connsiteY1" fmla="*/ 252889 h 295275"/>
              <a:gd name="connsiteX2" fmla="*/ 323374 w 1466850"/>
              <a:gd name="connsiteY2" fmla="*/ 195739 h 295275"/>
              <a:gd name="connsiteX3" fmla="*/ 430054 w 1466850"/>
              <a:gd name="connsiteY3" fmla="*/ 195739 h 295275"/>
              <a:gd name="connsiteX4" fmla="*/ 452914 w 1466850"/>
              <a:gd name="connsiteY4" fmla="*/ 179546 h 295275"/>
              <a:gd name="connsiteX5" fmla="*/ 452914 w 1466850"/>
              <a:gd name="connsiteY5" fmla="*/ 171926 h 295275"/>
              <a:gd name="connsiteX6" fmla="*/ 366236 w 1466850"/>
              <a:gd name="connsiteY6" fmla="*/ 79534 h 295275"/>
              <a:gd name="connsiteX7" fmla="*/ 270034 w 1466850"/>
              <a:gd name="connsiteY7" fmla="*/ 190024 h 295275"/>
              <a:gd name="connsiteX8" fmla="*/ 373856 w 1466850"/>
              <a:gd name="connsiteY8" fmla="*/ 295751 h 295275"/>
              <a:gd name="connsiteX9" fmla="*/ 439579 w 1466850"/>
              <a:gd name="connsiteY9" fmla="*/ 285274 h 295275"/>
              <a:gd name="connsiteX10" fmla="*/ 439579 w 1466850"/>
              <a:gd name="connsiteY10" fmla="*/ 242411 h 295275"/>
              <a:gd name="connsiteX11" fmla="*/ 324326 w 1466850"/>
              <a:gd name="connsiteY11" fmla="*/ 158591 h 295275"/>
              <a:gd name="connsiteX12" fmla="*/ 365284 w 1466850"/>
              <a:gd name="connsiteY12" fmla="*/ 117634 h 295275"/>
              <a:gd name="connsiteX13" fmla="*/ 400526 w 1466850"/>
              <a:gd name="connsiteY13" fmla="*/ 158591 h 295275"/>
              <a:gd name="connsiteX14" fmla="*/ 324326 w 1466850"/>
              <a:gd name="connsiteY14" fmla="*/ 158591 h 295275"/>
              <a:gd name="connsiteX15" fmla="*/ 492919 w 1466850"/>
              <a:gd name="connsiteY15" fmla="*/ 226219 h 295275"/>
              <a:gd name="connsiteX16" fmla="*/ 547211 w 1466850"/>
              <a:gd name="connsiteY16" fmla="*/ 293846 h 295275"/>
              <a:gd name="connsiteX17" fmla="*/ 582454 w 1466850"/>
              <a:gd name="connsiteY17" fmla="*/ 288131 h 295275"/>
              <a:gd name="connsiteX18" fmla="*/ 582454 w 1466850"/>
              <a:gd name="connsiteY18" fmla="*/ 249079 h 295275"/>
              <a:gd name="connsiteX19" fmla="*/ 564356 w 1466850"/>
              <a:gd name="connsiteY19" fmla="*/ 251936 h 295275"/>
              <a:gd name="connsiteX20" fmla="*/ 546259 w 1466850"/>
              <a:gd name="connsiteY20" fmla="*/ 225266 h 295275"/>
              <a:gd name="connsiteX21" fmla="*/ 546259 w 1466850"/>
              <a:gd name="connsiteY21" fmla="*/ 8096 h 295275"/>
              <a:gd name="connsiteX22" fmla="*/ 516731 w 1466850"/>
              <a:gd name="connsiteY22" fmla="*/ 8096 h 295275"/>
              <a:gd name="connsiteX23" fmla="*/ 493871 w 1466850"/>
              <a:gd name="connsiteY23" fmla="*/ 25241 h 295275"/>
              <a:gd name="connsiteX24" fmla="*/ 493871 w 1466850"/>
              <a:gd name="connsiteY24" fmla="*/ 226219 h 295275"/>
              <a:gd name="connsiteX25" fmla="*/ 7144 w 1466850"/>
              <a:gd name="connsiteY25" fmla="*/ 289084 h 295275"/>
              <a:gd name="connsiteX26" fmla="*/ 85249 w 1466850"/>
              <a:gd name="connsiteY26" fmla="*/ 293846 h 295275"/>
              <a:gd name="connsiteX27" fmla="*/ 239554 w 1466850"/>
              <a:gd name="connsiteY27" fmla="*/ 144304 h 295275"/>
              <a:gd name="connsiteX28" fmla="*/ 97631 w 1466850"/>
              <a:gd name="connsiteY28" fmla="*/ 7144 h 295275"/>
              <a:gd name="connsiteX29" fmla="*/ 30004 w 1466850"/>
              <a:gd name="connsiteY29" fmla="*/ 8096 h 295275"/>
              <a:gd name="connsiteX30" fmla="*/ 7144 w 1466850"/>
              <a:gd name="connsiteY30" fmla="*/ 25241 h 295275"/>
              <a:gd name="connsiteX31" fmla="*/ 7144 w 1466850"/>
              <a:gd name="connsiteY31" fmla="*/ 289084 h 295275"/>
              <a:gd name="connsiteX32" fmla="*/ 61436 w 1466850"/>
              <a:gd name="connsiteY32" fmla="*/ 53816 h 295275"/>
              <a:gd name="connsiteX33" fmla="*/ 93821 w 1466850"/>
              <a:gd name="connsiteY33" fmla="*/ 52864 h 295275"/>
              <a:gd name="connsiteX34" fmla="*/ 181451 w 1466850"/>
              <a:gd name="connsiteY34" fmla="*/ 149066 h 295275"/>
              <a:gd name="connsiteX35" fmla="*/ 90011 w 1466850"/>
              <a:gd name="connsiteY35" fmla="*/ 249079 h 295275"/>
              <a:gd name="connsiteX36" fmla="*/ 60484 w 1466850"/>
              <a:gd name="connsiteY36" fmla="*/ 247174 h 295275"/>
              <a:gd name="connsiteX37" fmla="*/ 60484 w 1466850"/>
              <a:gd name="connsiteY37" fmla="*/ 53816 h 295275"/>
              <a:gd name="connsiteX38" fmla="*/ 1329214 w 1466850"/>
              <a:gd name="connsiteY38" fmla="*/ 290036 h 295275"/>
              <a:gd name="connsiteX39" fmla="*/ 1372076 w 1466850"/>
              <a:gd name="connsiteY39" fmla="*/ 293846 h 295275"/>
              <a:gd name="connsiteX40" fmla="*/ 1464469 w 1466850"/>
              <a:gd name="connsiteY40" fmla="*/ 225266 h 295275"/>
              <a:gd name="connsiteX41" fmla="*/ 1379696 w 1466850"/>
              <a:gd name="connsiteY41" fmla="*/ 139541 h 295275"/>
              <a:gd name="connsiteX42" fmla="*/ 1411129 w 1466850"/>
              <a:gd name="connsiteY42" fmla="*/ 118586 h 295275"/>
              <a:gd name="connsiteX43" fmla="*/ 1430179 w 1466850"/>
              <a:gd name="connsiteY43" fmla="*/ 119539 h 295275"/>
              <a:gd name="connsiteX44" fmla="*/ 1451134 w 1466850"/>
              <a:gd name="connsiteY44" fmla="*/ 97631 h 295275"/>
              <a:gd name="connsiteX45" fmla="*/ 1451134 w 1466850"/>
              <a:gd name="connsiteY45" fmla="*/ 82391 h 295275"/>
              <a:gd name="connsiteX46" fmla="*/ 1413986 w 1466850"/>
              <a:gd name="connsiteY46" fmla="*/ 78581 h 295275"/>
              <a:gd name="connsiteX47" fmla="*/ 1326356 w 1466850"/>
              <a:gd name="connsiteY47" fmla="*/ 145256 h 295275"/>
              <a:gd name="connsiteX48" fmla="*/ 1410176 w 1466850"/>
              <a:gd name="connsiteY48" fmla="*/ 230981 h 295275"/>
              <a:gd name="connsiteX49" fmla="*/ 1376839 w 1466850"/>
              <a:gd name="connsiteY49" fmla="*/ 253841 h 295275"/>
              <a:gd name="connsiteX50" fmla="*/ 1332071 w 1466850"/>
              <a:gd name="connsiteY50" fmla="*/ 247174 h 295275"/>
              <a:gd name="connsiteX51" fmla="*/ 1329214 w 1466850"/>
              <a:gd name="connsiteY51" fmla="*/ 290036 h 295275"/>
              <a:gd name="connsiteX52" fmla="*/ 989171 w 1466850"/>
              <a:gd name="connsiteY52" fmla="*/ 289084 h 295275"/>
              <a:gd name="connsiteX53" fmla="*/ 1042511 w 1466850"/>
              <a:gd name="connsiteY53" fmla="*/ 289084 h 295275"/>
              <a:gd name="connsiteX54" fmla="*/ 1042511 w 1466850"/>
              <a:gd name="connsiteY54" fmla="*/ 163354 h 295275"/>
              <a:gd name="connsiteX55" fmla="*/ 1070134 w 1466850"/>
              <a:gd name="connsiteY55" fmla="*/ 124301 h 295275"/>
              <a:gd name="connsiteX56" fmla="*/ 1072991 w 1466850"/>
              <a:gd name="connsiteY56" fmla="*/ 124301 h 295275"/>
              <a:gd name="connsiteX57" fmla="*/ 1095851 w 1466850"/>
              <a:gd name="connsiteY57" fmla="*/ 108109 h 295275"/>
              <a:gd name="connsiteX58" fmla="*/ 1095851 w 1466850"/>
              <a:gd name="connsiteY58" fmla="*/ 83344 h 295275"/>
              <a:gd name="connsiteX59" fmla="*/ 1063466 w 1466850"/>
              <a:gd name="connsiteY59" fmla="*/ 83344 h 295275"/>
              <a:gd name="connsiteX60" fmla="*/ 988219 w 1466850"/>
              <a:gd name="connsiteY60" fmla="*/ 164306 h 295275"/>
              <a:gd name="connsiteX61" fmla="*/ 988219 w 1466850"/>
              <a:gd name="connsiteY61" fmla="*/ 289084 h 295275"/>
              <a:gd name="connsiteX62" fmla="*/ 615791 w 1466850"/>
              <a:gd name="connsiteY62" fmla="*/ 226219 h 295275"/>
              <a:gd name="connsiteX63" fmla="*/ 675799 w 1466850"/>
              <a:gd name="connsiteY63" fmla="*/ 293846 h 295275"/>
              <a:gd name="connsiteX64" fmla="*/ 718661 w 1466850"/>
              <a:gd name="connsiteY64" fmla="*/ 288131 h 295275"/>
              <a:gd name="connsiteX65" fmla="*/ 718661 w 1466850"/>
              <a:gd name="connsiteY65" fmla="*/ 247174 h 295275"/>
              <a:gd name="connsiteX66" fmla="*/ 692944 w 1466850"/>
              <a:gd name="connsiteY66" fmla="*/ 250984 h 295275"/>
              <a:gd name="connsiteX67" fmla="*/ 668179 w 1466850"/>
              <a:gd name="connsiteY67" fmla="*/ 216694 h 295275"/>
              <a:gd name="connsiteX68" fmla="*/ 668179 w 1466850"/>
              <a:gd name="connsiteY68" fmla="*/ 124301 h 295275"/>
              <a:gd name="connsiteX69" fmla="*/ 695801 w 1466850"/>
              <a:gd name="connsiteY69" fmla="*/ 124301 h 295275"/>
              <a:gd name="connsiteX70" fmla="*/ 718661 w 1466850"/>
              <a:gd name="connsiteY70" fmla="*/ 108109 h 295275"/>
              <a:gd name="connsiteX71" fmla="*/ 718661 w 1466850"/>
              <a:gd name="connsiteY71" fmla="*/ 83344 h 295275"/>
              <a:gd name="connsiteX72" fmla="*/ 668179 w 1466850"/>
              <a:gd name="connsiteY72" fmla="*/ 83344 h 295275"/>
              <a:gd name="connsiteX73" fmla="*/ 668179 w 1466850"/>
              <a:gd name="connsiteY73" fmla="*/ 8096 h 295275"/>
              <a:gd name="connsiteX74" fmla="*/ 638651 w 1466850"/>
              <a:gd name="connsiteY74" fmla="*/ 8096 h 295275"/>
              <a:gd name="connsiteX75" fmla="*/ 615791 w 1466850"/>
              <a:gd name="connsiteY75" fmla="*/ 25241 h 295275"/>
              <a:gd name="connsiteX76" fmla="*/ 615791 w 1466850"/>
              <a:gd name="connsiteY76" fmla="*/ 226219 h 295275"/>
              <a:gd name="connsiteX77" fmla="*/ 882491 w 1466850"/>
              <a:gd name="connsiteY77" fmla="*/ 246221 h 295275"/>
              <a:gd name="connsiteX78" fmla="*/ 849154 w 1466850"/>
              <a:gd name="connsiteY78" fmla="*/ 251936 h 295275"/>
              <a:gd name="connsiteX79" fmla="*/ 800576 w 1466850"/>
              <a:gd name="connsiteY79" fmla="*/ 190976 h 295275"/>
              <a:gd name="connsiteX80" fmla="*/ 856774 w 1466850"/>
              <a:gd name="connsiteY80" fmla="*/ 119539 h 295275"/>
              <a:gd name="connsiteX81" fmla="*/ 883444 w 1466850"/>
              <a:gd name="connsiteY81" fmla="*/ 122396 h 295275"/>
              <a:gd name="connsiteX82" fmla="*/ 883444 w 1466850"/>
              <a:gd name="connsiteY82" fmla="*/ 246221 h 295275"/>
              <a:gd name="connsiteX83" fmla="*/ 934879 w 1466850"/>
              <a:gd name="connsiteY83" fmla="*/ 90011 h 295275"/>
              <a:gd name="connsiteX84" fmla="*/ 860584 w 1466850"/>
              <a:gd name="connsiteY84" fmla="*/ 78581 h 295275"/>
              <a:gd name="connsiteX85" fmla="*/ 744379 w 1466850"/>
              <a:gd name="connsiteY85" fmla="*/ 196691 h 295275"/>
              <a:gd name="connsiteX86" fmla="*/ 844391 w 1466850"/>
              <a:gd name="connsiteY86" fmla="*/ 293846 h 295275"/>
              <a:gd name="connsiteX87" fmla="*/ 934879 w 1466850"/>
              <a:gd name="connsiteY87" fmla="*/ 278606 h 295275"/>
              <a:gd name="connsiteX88" fmla="*/ 934879 w 1466850"/>
              <a:gd name="connsiteY88" fmla="*/ 90011 h 295275"/>
              <a:gd name="connsiteX89" fmla="*/ 1279684 w 1466850"/>
              <a:gd name="connsiteY89" fmla="*/ 242411 h 295275"/>
              <a:gd name="connsiteX90" fmla="*/ 1220629 w 1466850"/>
              <a:gd name="connsiteY90" fmla="*/ 252889 h 295275"/>
              <a:gd name="connsiteX91" fmla="*/ 1162526 w 1466850"/>
              <a:gd name="connsiteY91" fmla="*/ 195739 h 295275"/>
              <a:gd name="connsiteX92" fmla="*/ 1269206 w 1466850"/>
              <a:gd name="connsiteY92" fmla="*/ 195739 h 295275"/>
              <a:gd name="connsiteX93" fmla="*/ 1292066 w 1466850"/>
              <a:gd name="connsiteY93" fmla="*/ 179546 h 295275"/>
              <a:gd name="connsiteX94" fmla="*/ 1292066 w 1466850"/>
              <a:gd name="connsiteY94" fmla="*/ 171926 h 295275"/>
              <a:gd name="connsiteX95" fmla="*/ 1205389 w 1466850"/>
              <a:gd name="connsiteY95" fmla="*/ 79534 h 295275"/>
              <a:gd name="connsiteX96" fmla="*/ 1109186 w 1466850"/>
              <a:gd name="connsiteY96" fmla="*/ 190024 h 295275"/>
              <a:gd name="connsiteX97" fmla="*/ 1213009 w 1466850"/>
              <a:gd name="connsiteY97" fmla="*/ 295751 h 295275"/>
              <a:gd name="connsiteX98" fmla="*/ 1279684 w 1466850"/>
              <a:gd name="connsiteY98" fmla="*/ 285274 h 295275"/>
              <a:gd name="connsiteX99" fmla="*/ 1279684 w 1466850"/>
              <a:gd name="connsiteY99" fmla="*/ 242411 h 295275"/>
              <a:gd name="connsiteX100" fmla="*/ 1163479 w 1466850"/>
              <a:gd name="connsiteY100" fmla="*/ 158591 h 295275"/>
              <a:gd name="connsiteX101" fmla="*/ 1203484 w 1466850"/>
              <a:gd name="connsiteY101" fmla="*/ 117634 h 295275"/>
              <a:gd name="connsiteX102" fmla="*/ 1239679 w 1466850"/>
              <a:gd name="connsiteY102" fmla="*/ 158591 h 295275"/>
              <a:gd name="connsiteX103" fmla="*/ 1163479 w 1466850"/>
              <a:gd name="connsiteY103" fmla="*/ 158591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466850" h="295275">
                <a:moveTo>
                  <a:pt x="439579" y="242411"/>
                </a:moveTo>
                <a:cubicBezTo>
                  <a:pt x="439579" y="242411"/>
                  <a:pt x="417671" y="252889"/>
                  <a:pt x="380524" y="252889"/>
                </a:cubicBezTo>
                <a:cubicBezTo>
                  <a:pt x="341471" y="252889"/>
                  <a:pt x="323374" y="233839"/>
                  <a:pt x="323374" y="195739"/>
                </a:cubicBezTo>
                <a:lnTo>
                  <a:pt x="430054" y="195739"/>
                </a:lnTo>
                <a:cubicBezTo>
                  <a:pt x="444341" y="195739"/>
                  <a:pt x="452914" y="192881"/>
                  <a:pt x="452914" y="179546"/>
                </a:cubicBezTo>
                <a:lnTo>
                  <a:pt x="452914" y="171926"/>
                </a:lnTo>
                <a:cubicBezTo>
                  <a:pt x="452914" y="120491"/>
                  <a:pt x="426244" y="79534"/>
                  <a:pt x="366236" y="79534"/>
                </a:cubicBezTo>
                <a:cubicBezTo>
                  <a:pt x="304324" y="79534"/>
                  <a:pt x="270034" y="126206"/>
                  <a:pt x="270034" y="190024"/>
                </a:cubicBezTo>
                <a:cubicBezTo>
                  <a:pt x="270034" y="263366"/>
                  <a:pt x="307181" y="295751"/>
                  <a:pt x="373856" y="295751"/>
                </a:cubicBezTo>
                <a:cubicBezTo>
                  <a:pt x="416719" y="295751"/>
                  <a:pt x="439579" y="285274"/>
                  <a:pt x="439579" y="285274"/>
                </a:cubicBezTo>
                <a:lnTo>
                  <a:pt x="439579" y="242411"/>
                </a:lnTo>
                <a:close/>
                <a:moveTo>
                  <a:pt x="324326" y="158591"/>
                </a:moveTo>
                <a:cubicBezTo>
                  <a:pt x="327184" y="133826"/>
                  <a:pt x="342424" y="117634"/>
                  <a:pt x="365284" y="117634"/>
                </a:cubicBezTo>
                <a:cubicBezTo>
                  <a:pt x="388144" y="117634"/>
                  <a:pt x="400526" y="132874"/>
                  <a:pt x="400526" y="158591"/>
                </a:cubicBezTo>
                <a:lnTo>
                  <a:pt x="324326" y="158591"/>
                </a:lnTo>
                <a:close/>
                <a:moveTo>
                  <a:pt x="492919" y="226219"/>
                </a:moveTo>
                <a:cubicBezTo>
                  <a:pt x="492919" y="274796"/>
                  <a:pt x="507206" y="293846"/>
                  <a:pt x="547211" y="293846"/>
                </a:cubicBezTo>
                <a:cubicBezTo>
                  <a:pt x="566261" y="293846"/>
                  <a:pt x="582454" y="288131"/>
                  <a:pt x="582454" y="288131"/>
                </a:cubicBezTo>
                <a:lnTo>
                  <a:pt x="582454" y="249079"/>
                </a:lnTo>
                <a:cubicBezTo>
                  <a:pt x="582454" y="249079"/>
                  <a:pt x="571024" y="251936"/>
                  <a:pt x="564356" y="251936"/>
                </a:cubicBezTo>
                <a:cubicBezTo>
                  <a:pt x="552926" y="251936"/>
                  <a:pt x="546259" y="246221"/>
                  <a:pt x="546259" y="225266"/>
                </a:cubicBezTo>
                <a:lnTo>
                  <a:pt x="546259" y="8096"/>
                </a:lnTo>
                <a:lnTo>
                  <a:pt x="516731" y="8096"/>
                </a:lnTo>
                <a:cubicBezTo>
                  <a:pt x="502444" y="8096"/>
                  <a:pt x="493871" y="10954"/>
                  <a:pt x="493871" y="25241"/>
                </a:cubicBezTo>
                <a:lnTo>
                  <a:pt x="493871" y="226219"/>
                </a:lnTo>
                <a:close/>
                <a:moveTo>
                  <a:pt x="7144" y="289084"/>
                </a:moveTo>
                <a:cubicBezTo>
                  <a:pt x="7144" y="289084"/>
                  <a:pt x="45244" y="293846"/>
                  <a:pt x="85249" y="293846"/>
                </a:cubicBezTo>
                <a:cubicBezTo>
                  <a:pt x="176689" y="293846"/>
                  <a:pt x="239554" y="240506"/>
                  <a:pt x="239554" y="144304"/>
                </a:cubicBezTo>
                <a:cubicBezTo>
                  <a:pt x="239554" y="46196"/>
                  <a:pt x="184309" y="7144"/>
                  <a:pt x="97631" y="7144"/>
                </a:cubicBezTo>
                <a:cubicBezTo>
                  <a:pt x="73819" y="7144"/>
                  <a:pt x="51911" y="7144"/>
                  <a:pt x="30004" y="8096"/>
                </a:cubicBezTo>
                <a:cubicBezTo>
                  <a:pt x="15716" y="9049"/>
                  <a:pt x="7144" y="10954"/>
                  <a:pt x="7144" y="25241"/>
                </a:cubicBezTo>
                <a:lnTo>
                  <a:pt x="7144" y="289084"/>
                </a:lnTo>
                <a:close/>
                <a:moveTo>
                  <a:pt x="61436" y="53816"/>
                </a:moveTo>
                <a:cubicBezTo>
                  <a:pt x="70009" y="52864"/>
                  <a:pt x="81439" y="52864"/>
                  <a:pt x="93821" y="52864"/>
                </a:cubicBezTo>
                <a:cubicBezTo>
                  <a:pt x="157639" y="52864"/>
                  <a:pt x="181451" y="89059"/>
                  <a:pt x="181451" y="149066"/>
                </a:cubicBezTo>
                <a:cubicBezTo>
                  <a:pt x="181451" y="215741"/>
                  <a:pt x="143351" y="249079"/>
                  <a:pt x="90011" y="249079"/>
                </a:cubicBezTo>
                <a:cubicBezTo>
                  <a:pt x="78581" y="249079"/>
                  <a:pt x="68104" y="248126"/>
                  <a:pt x="60484" y="247174"/>
                </a:cubicBezTo>
                <a:lnTo>
                  <a:pt x="60484" y="53816"/>
                </a:lnTo>
                <a:close/>
                <a:moveTo>
                  <a:pt x="1329214" y="290036"/>
                </a:moveTo>
                <a:cubicBezTo>
                  <a:pt x="1342549" y="291941"/>
                  <a:pt x="1357789" y="293846"/>
                  <a:pt x="1372076" y="293846"/>
                </a:cubicBezTo>
                <a:cubicBezTo>
                  <a:pt x="1428274" y="293846"/>
                  <a:pt x="1464469" y="266224"/>
                  <a:pt x="1464469" y="225266"/>
                </a:cubicBezTo>
                <a:cubicBezTo>
                  <a:pt x="1464469" y="158591"/>
                  <a:pt x="1379696" y="172879"/>
                  <a:pt x="1379696" y="139541"/>
                </a:cubicBezTo>
                <a:cubicBezTo>
                  <a:pt x="1379696" y="126206"/>
                  <a:pt x="1389221" y="118586"/>
                  <a:pt x="1411129" y="118586"/>
                </a:cubicBezTo>
                <a:cubicBezTo>
                  <a:pt x="1417796" y="118586"/>
                  <a:pt x="1424464" y="119539"/>
                  <a:pt x="1430179" y="119539"/>
                </a:cubicBezTo>
                <a:cubicBezTo>
                  <a:pt x="1442561" y="119539"/>
                  <a:pt x="1451134" y="116681"/>
                  <a:pt x="1451134" y="97631"/>
                </a:cubicBezTo>
                <a:lnTo>
                  <a:pt x="1451134" y="82391"/>
                </a:lnTo>
                <a:cubicBezTo>
                  <a:pt x="1438751" y="80486"/>
                  <a:pt x="1425416" y="78581"/>
                  <a:pt x="1413986" y="78581"/>
                </a:cubicBezTo>
                <a:cubicBezTo>
                  <a:pt x="1355884" y="78581"/>
                  <a:pt x="1326356" y="109061"/>
                  <a:pt x="1326356" y="145256"/>
                </a:cubicBezTo>
                <a:cubicBezTo>
                  <a:pt x="1326356" y="215741"/>
                  <a:pt x="1410176" y="194786"/>
                  <a:pt x="1410176" y="230981"/>
                </a:cubicBezTo>
                <a:cubicBezTo>
                  <a:pt x="1410176" y="244316"/>
                  <a:pt x="1396841" y="253841"/>
                  <a:pt x="1376839" y="253841"/>
                </a:cubicBezTo>
                <a:cubicBezTo>
                  <a:pt x="1360646" y="253841"/>
                  <a:pt x="1345406" y="250984"/>
                  <a:pt x="1332071" y="247174"/>
                </a:cubicBezTo>
                <a:lnTo>
                  <a:pt x="1329214" y="290036"/>
                </a:lnTo>
                <a:close/>
                <a:moveTo>
                  <a:pt x="989171" y="289084"/>
                </a:moveTo>
                <a:lnTo>
                  <a:pt x="1042511" y="289084"/>
                </a:lnTo>
                <a:lnTo>
                  <a:pt x="1042511" y="163354"/>
                </a:lnTo>
                <a:cubicBezTo>
                  <a:pt x="1042511" y="134779"/>
                  <a:pt x="1050131" y="124301"/>
                  <a:pt x="1070134" y="124301"/>
                </a:cubicBezTo>
                <a:lnTo>
                  <a:pt x="1072991" y="124301"/>
                </a:lnTo>
                <a:cubicBezTo>
                  <a:pt x="1088231" y="124301"/>
                  <a:pt x="1095851" y="121444"/>
                  <a:pt x="1095851" y="108109"/>
                </a:cubicBezTo>
                <a:lnTo>
                  <a:pt x="1095851" y="83344"/>
                </a:lnTo>
                <a:lnTo>
                  <a:pt x="1063466" y="83344"/>
                </a:lnTo>
                <a:cubicBezTo>
                  <a:pt x="1003459" y="83344"/>
                  <a:pt x="988219" y="119539"/>
                  <a:pt x="988219" y="164306"/>
                </a:cubicBezTo>
                <a:lnTo>
                  <a:pt x="988219" y="289084"/>
                </a:lnTo>
                <a:close/>
                <a:moveTo>
                  <a:pt x="615791" y="226219"/>
                </a:moveTo>
                <a:cubicBezTo>
                  <a:pt x="615791" y="274796"/>
                  <a:pt x="630079" y="293846"/>
                  <a:pt x="675799" y="293846"/>
                </a:cubicBezTo>
                <a:cubicBezTo>
                  <a:pt x="690086" y="293846"/>
                  <a:pt x="705326" y="291941"/>
                  <a:pt x="718661" y="288131"/>
                </a:cubicBezTo>
                <a:lnTo>
                  <a:pt x="718661" y="247174"/>
                </a:lnTo>
                <a:cubicBezTo>
                  <a:pt x="711041" y="249079"/>
                  <a:pt x="699611" y="250984"/>
                  <a:pt x="692944" y="250984"/>
                </a:cubicBezTo>
                <a:cubicBezTo>
                  <a:pt x="674846" y="250984"/>
                  <a:pt x="668179" y="243364"/>
                  <a:pt x="668179" y="216694"/>
                </a:cubicBezTo>
                <a:lnTo>
                  <a:pt x="668179" y="124301"/>
                </a:lnTo>
                <a:lnTo>
                  <a:pt x="695801" y="124301"/>
                </a:lnTo>
                <a:cubicBezTo>
                  <a:pt x="710089" y="124301"/>
                  <a:pt x="718661" y="121444"/>
                  <a:pt x="718661" y="108109"/>
                </a:cubicBezTo>
                <a:lnTo>
                  <a:pt x="718661" y="83344"/>
                </a:lnTo>
                <a:lnTo>
                  <a:pt x="668179" y="83344"/>
                </a:lnTo>
                <a:lnTo>
                  <a:pt x="668179" y="8096"/>
                </a:lnTo>
                <a:lnTo>
                  <a:pt x="638651" y="8096"/>
                </a:lnTo>
                <a:cubicBezTo>
                  <a:pt x="623411" y="8096"/>
                  <a:pt x="615791" y="10954"/>
                  <a:pt x="615791" y="25241"/>
                </a:cubicBezTo>
                <a:lnTo>
                  <a:pt x="615791" y="226219"/>
                </a:lnTo>
                <a:close/>
                <a:moveTo>
                  <a:pt x="882491" y="246221"/>
                </a:moveTo>
                <a:cubicBezTo>
                  <a:pt x="882491" y="246221"/>
                  <a:pt x="872014" y="251936"/>
                  <a:pt x="849154" y="251936"/>
                </a:cubicBezTo>
                <a:cubicBezTo>
                  <a:pt x="813911" y="251936"/>
                  <a:pt x="800576" y="229076"/>
                  <a:pt x="800576" y="190976"/>
                </a:cubicBezTo>
                <a:cubicBezTo>
                  <a:pt x="800576" y="139541"/>
                  <a:pt x="826294" y="119539"/>
                  <a:pt x="856774" y="119539"/>
                </a:cubicBezTo>
                <a:cubicBezTo>
                  <a:pt x="867251" y="119539"/>
                  <a:pt x="874871" y="120491"/>
                  <a:pt x="883444" y="122396"/>
                </a:cubicBezTo>
                <a:lnTo>
                  <a:pt x="883444" y="246221"/>
                </a:lnTo>
                <a:close/>
                <a:moveTo>
                  <a:pt x="934879" y="90011"/>
                </a:moveTo>
                <a:cubicBezTo>
                  <a:pt x="934879" y="90011"/>
                  <a:pt x="910114" y="78581"/>
                  <a:pt x="860584" y="78581"/>
                </a:cubicBezTo>
                <a:cubicBezTo>
                  <a:pt x="787241" y="78581"/>
                  <a:pt x="744379" y="127159"/>
                  <a:pt x="744379" y="196691"/>
                </a:cubicBezTo>
                <a:cubicBezTo>
                  <a:pt x="744379" y="259556"/>
                  <a:pt x="781526" y="293846"/>
                  <a:pt x="844391" y="293846"/>
                </a:cubicBezTo>
                <a:cubicBezTo>
                  <a:pt x="902494" y="293846"/>
                  <a:pt x="934879" y="278606"/>
                  <a:pt x="934879" y="278606"/>
                </a:cubicBezTo>
                <a:lnTo>
                  <a:pt x="934879" y="90011"/>
                </a:lnTo>
                <a:close/>
                <a:moveTo>
                  <a:pt x="1279684" y="242411"/>
                </a:moveTo>
                <a:cubicBezTo>
                  <a:pt x="1279684" y="242411"/>
                  <a:pt x="1257776" y="252889"/>
                  <a:pt x="1220629" y="252889"/>
                </a:cubicBezTo>
                <a:cubicBezTo>
                  <a:pt x="1182529" y="252889"/>
                  <a:pt x="1162526" y="233839"/>
                  <a:pt x="1162526" y="195739"/>
                </a:cubicBezTo>
                <a:lnTo>
                  <a:pt x="1269206" y="195739"/>
                </a:lnTo>
                <a:cubicBezTo>
                  <a:pt x="1283494" y="195739"/>
                  <a:pt x="1292066" y="192881"/>
                  <a:pt x="1292066" y="179546"/>
                </a:cubicBezTo>
                <a:lnTo>
                  <a:pt x="1292066" y="171926"/>
                </a:lnTo>
                <a:cubicBezTo>
                  <a:pt x="1292066" y="120491"/>
                  <a:pt x="1265396" y="79534"/>
                  <a:pt x="1205389" y="79534"/>
                </a:cubicBezTo>
                <a:cubicBezTo>
                  <a:pt x="1143476" y="79534"/>
                  <a:pt x="1109186" y="126206"/>
                  <a:pt x="1109186" y="190024"/>
                </a:cubicBezTo>
                <a:cubicBezTo>
                  <a:pt x="1109186" y="263366"/>
                  <a:pt x="1147286" y="295751"/>
                  <a:pt x="1213009" y="295751"/>
                </a:cubicBezTo>
                <a:cubicBezTo>
                  <a:pt x="1255871" y="295751"/>
                  <a:pt x="1279684" y="285274"/>
                  <a:pt x="1279684" y="285274"/>
                </a:cubicBezTo>
                <a:lnTo>
                  <a:pt x="1279684" y="242411"/>
                </a:lnTo>
                <a:close/>
                <a:moveTo>
                  <a:pt x="1163479" y="158591"/>
                </a:moveTo>
                <a:cubicBezTo>
                  <a:pt x="1166336" y="133826"/>
                  <a:pt x="1182529" y="117634"/>
                  <a:pt x="1203484" y="117634"/>
                </a:cubicBezTo>
                <a:cubicBezTo>
                  <a:pt x="1227296" y="117634"/>
                  <a:pt x="1239679" y="132874"/>
                  <a:pt x="1239679" y="158591"/>
                </a:cubicBezTo>
                <a:lnTo>
                  <a:pt x="1163479" y="158591"/>
                </a:lnTo>
                <a:close/>
              </a:path>
            </a:pathLst>
          </a:custGeom>
          <a:solidFill>
            <a:srgbClr val="93B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Titeldia met vierkan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fld id="{6BBEBC2C-DDE2-4E3F-A01B-546D5686941D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802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AD970-A3E9-461F-8E44-926ABDF0D8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50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54C307C-D04D-4709-9FD4-571150894DD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7AA90C-15E2-43D9-85C4-5C207D2F9199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2AA30ACE-7FDA-4999-9DD1-B1169C67931F}" type="datetime1">
              <a:rPr lang="en-GB" smtClean="0"/>
              <a:t>03/12/2020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E604B20-D198-4E8C-9B1F-0066D909E5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EC7CA-9C23-4C8C-8E52-48827CB3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B16DB44-A35C-4555-8271-1BC45D5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331-921C-4FF1-991D-C0722055829D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8298A93-251E-4C71-ACF3-6A138886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74A889B-77F6-4552-B217-7A2CA16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EBD329-956B-407B-9AD6-0D41AC6CB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1762124"/>
            <a:ext cx="10517112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29C6F091-D152-418D-B9F8-A87580FF6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358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60BE643B-1ED0-4C44-A1BD-69154E578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3876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A065EEC8-0E39-4605-AE1D-D95CBC9048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164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48162130-D103-42A6-B07E-E8EF059018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52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250C887-952A-4DC1-8215-8DFA36C6ED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4740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B0075813-47FE-4243-A0DB-86635BED62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3502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B8D44326-7D12-4338-99E1-2E879D21A2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317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BD4A7-30E2-4E78-B4FA-A8B2C41A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9361EE-4435-4145-8E9D-4F0A53E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C0E1-DB5B-4C8B-A678-45EE18B33791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DFBB55-F053-4FC0-8FD6-FD27BC5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20EB44-40D1-4CAF-8FFD-29202A0A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4A6160-4B2C-4199-AB7C-023FEDE19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68763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A7315F35-EA75-4506-B955-CB617ACBDB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825" y="1770636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59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60240-711C-40DC-B819-28D5F76E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2125"/>
            <a:ext cx="5065347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85B8C4-FFE1-4941-89E1-E5B658D7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556001"/>
            <a:ext cx="5065347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244503-4D19-475F-8DE3-680EA8CDC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997" y="1762125"/>
            <a:ext cx="5087002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37810D-DEFA-432E-B30A-7F13B7EF0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997" y="2556001"/>
            <a:ext cx="5087002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5B83A0-F52F-4A50-A779-6FBDEC06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3911-ECEB-4EBA-9142-A99848AE5BCA}" type="datetime1">
              <a:rPr lang="en-GB" smtClean="0"/>
              <a:t>03/12/2020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DF3265-27D0-49AD-8963-A3EC3CB2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2C89B3-2645-49EA-AE6E-C0189B3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CFFACB9-41BE-4C1C-8FD9-C059001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7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7C9B-D616-43D5-9E9C-399615DA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7891F0-8DCB-4D52-8695-2AD6650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5F87-3173-49F1-B09D-79FAD565F567}" type="datetime1">
              <a:rPr lang="en-GB" smtClean="0"/>
              <a:t>03/12/2020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044C9F-B1E5-43F8-ABA5-F8A0AF3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021C5-B1DD-464A-832F-A03BCAB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Footer Bar">
            <a:extLst>
              <a:ext uri="{FF2B5EF4-FFF2-40B4-BE49-F238E27FC236}">
                <a16:creationId xmlns:a16="http://schemas.microsoft.com/office/drawing/2014/main" id="{022EB8B7-6824-4AED-BB2B-C0B109993AD1}"/>
              </a:ext>
            </a:extLst>
          </p:cNvPr>
          <p:cNvGrpSpPr/>
          <p:nvPr userDrawn="1"/>
        </p:nvGrpSpPr>
        <p:grpSpPr>
          <a:xfrm>
            <a:off x="11742000" y="0"/>
            <a:ext cx="450000" cy="6858000"/>
            <a:chOff x="11742000" y="0"/>
            <a:chExt cx="450000" cy="6858000"/>
          </a:xfrm>
          <a:solidFill>
            <a:schemeClr val="accent2">
              <a:alpha val="5882"/>
            </a:schemeClr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F9EE001-C15B-435E-9F44-1622C159FC17}"/>
                </a:ext>
              </a:extLst>
            </p:cNvPr>
            <p:cNvSpPr/>
            <p:nvPr userDrawn="1"/>
          </p:nvSpPr>
          <p:spPr>
            <a:xfrm>
              <a:off x="11742000" y="0"/>
              <a:ext cx="450000" cy="6858000"/>
            </a:xfrm>
            <a:prstGeom prst="rect">
              <a:avLst/>
            </a:prstGeom>
            <a:solidFill>
              <a:srgbClr val="F1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2440EA2-337B-4EDA-9C88-10B9002EF364}"/>
                </a:ext>
              </a:extLst>
            </p:cNvPr>
            <p:cNvCxnSpPr/>
            <p:nvPr userDrawn="1"/>
          </p:nvCxnSpPr>
          <p:spPr>
            <a:xfrm>
              <a:off x="11801530" y="6081711"/>
              <a:ext cx="324000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E966F5-006F-433A-9691-0B17633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Dia</a:t>
            </a:r>
            <a:r>
              <a:rPr lang="en-GB" dirty="0"/>
              <a:t> met </a:t>
            </a:r>
            <a:r>
              <a:rPr lang="en-GB" dirty="0" err="1"/>
              <a:t>tekst</a:t>
            </a:r>
            <a:r>
              <a:rPr lang="en-GB" dirty="0"/>
              <a:t>. </a:t>
            </a:r>
            <a:r>
              <a:rPr lang="en-GB" dirty="0" err="1"/>
              <a:t>Voorbeeld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over twee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2E2CE-1F7F-4603-9A75-FEAAFF73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8763"/>
            <a:ext cx="10512349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Level 1, default bullets</a:t>
            </a:r>
          </a:p>
          <a:p>
            <a:pPr lvl="1"/>
            <a:r>
              <a:rPr lang="en-GB" dirty="0"/>
              <a:t>Level 2, (sub bullets)</a:t>
            </a:r>
          </a:p>
          <a:p>
            <a:pPr lvl="2"/>
            <a:r>
              <a:rPr lang="en-GB" dirty="0"/>
              <a:t>Level 3 (</a:t>
            </a:r>
            <a:r>
              <a:rPr lang="en-GB" dirty="0" err="1"/>
              <a:t>bodytext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Level 4 (Subtitle)</a:t>
            </a:r>
          </a:p>
          <a:p>
            <a:pPr lvl="4"/>
            <a:r>
              <a:rPr lang="en-GB" dirty="0"/>
              <a:t>Level 5 (numbers)</a:t>
            </a:r>
          </a:p>
          <a:p>
            <a:pPr lvl="5"/>
            <a:r>
              <a:rPr lang="en-GB" dirty="0"/>
              <a:t>Level (sub numbers)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571E1-7B78-4AC3-AB7A-7A15720DF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20000" y="4157669"/>
            <a:ext cx="153888" cy="1485895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sz="1000" b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38328-4BC4-42B0-8B9B-903E3E955C46}" type="datetime1">
              <a:rPr lang="en-GB" smtClean="0"/>
              <a:t>03/12/2020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4B6D2-F868-492E-8371-701F4F999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Development of a conceptual hydrogeological model of Singapore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91C4D-045B-4D79-8E4E-A715678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3163" y="6413498"/>
            <a:ext cx="4500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2B3F14-D836-496B-80A2-23BE75BD68CB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5" name="Deltares_Logo_klein">
            <a:extLst>
              <a:ext uri="{FF2B5EF4-FFF2-40B4-BE49-F238E27FC236}">
                <a16:creationId xmlns:a16="http://schemas.microsoft.com/office/drawing/2014/main" id="{CA5E38F1-EE2E-4740-B411-6A2F5838BEC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67123"/>
            <a:ext cx="1188000" cy="3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691" r:id="rId4"/>
    <p:sldLayoutId id="2147483692" r:id="rId5"/>
    <p:sldLayoutId id="2147483664" r:id="rId6"/>
    <p:sldLayoutId id="2147483687" r:id="rId7"/>
    <p:sldLayoutId id="2147483689" r:id="rId8"/>
    <p:sldLayoutId id="2147483690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96" r:id="rId17"/>
    <p:sldLayoutId id="2147483682" r:id="rId18"/>
    <p:sldLayoutId id="2147483683" r:id="rId19"/>
    <p:sldLayoutId id="2147483749" r:id="rId20"/>
    <p:sldLayoutId id="2147483681" r:id="rId21"/>
    <p:sldLayoutId id="2147483752" r:id="rId22"/>
    <p:sldLayoutId id="2147483699" r:id="rId23"/>
    <p:sldLayoutId id="2147483748" r:id="rId24"/>
    <p:sldLayoutId id="2147483656" r:id="rId25"/>
    <p:sldLayoutId id="2147483753" r:id="rId26"/>
    <p:sldLayoutId id="2147483698" r:id="rId27"/>
    <p:sldLayoutId id="2147483754" r:id="rId28"/>
    <p:sldLayoutId id="2147483755" r:id="rId29"/>
    <p:sldLayoutId id="2147483756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32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+mj-lt"/>
        <a:buAutoNum type="arabicPeriod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48000" indent="-3240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110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6" pos="792" userDrawn="1">
          <p15:clr>
            <a:srgbClr val="F26B43"/>
          </p15:clr>
        </p15:guide>
        <p15:guide id="7" orient="horz" pos="3833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pos="7098" userDrawn="1">
          <p15:clr>
            <a:srgbClr val="F26B43"/>
          </p15:clr>
        </p15:guide>
        <p15:guide id="10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erry.delouw@deltares.nl" TargetMode="Externa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YbV2nrBmL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AA69BC65-8AFE-4119-BE77-AE1B7096E43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18D4A5E8-322A-4392-899C-82090DB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10081-142B-471A-8A79-433EA62F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747" y="1541685"/>
            <a:ext cx="6006145" cy="1990582"/>
          </a:xfrm>
        </p:spPr>
        <p:txBody>
          <a:bodyPr/>
          <a:lstStyle/>
          <a:p>
            <a:r>
              <a:rPr lang="en-US" dirty="0" err="1"/>
              <a:t>Peilgestuurde</a:t>
            </a:r>
            <a:r>
              <a:rPr lang="en-US" dirty="0"/>
              <a:t> drainage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7337B-1308-4771-B2EB-DCA44C11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FD0C-7FE5-4D43-B060-66B4768A2F18}" type="datetime1">
              <a:rPr lang="en-GB" smtClean="0"/>
              <a:t>03/12/2020</a:t>
            </a:fld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267A45-709D-4505-B78C-451DA7A0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nl-NL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FC637E-691F-448F-9769-38BA65274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5074" y="4672192"/>
            <a:ext cx="2514545" cy="676275"/>
          </a:xfrm>
        </p:spPr>
        <p:txBody>
          <a:bodyPr/>
          <a:lstStyle/>
          <a:p>
            <a:r>
              <a:rPr lang="en-US" dirty="0"/>
              <a:t>Perry de Louw</a:t>
            </a:r>
            <a:endParaRPr lang="nl-NL" dirty="0"/>
          </a:p>
        </p:txBody>
      </p:sp>
      <p:pic>
        <p:nvPicPr>
          <p:cNvPr id="12" name="Picture 5" descr="DSC_0418">
            <a:extLst>
              <a:ext uri="{FF2B5EF4-FFF2-40B4-BE49-F238E27FC236}">
                <a16:creationId xmlns:a16="http://schemas.microsoft.com/office/drawing/2014/main" id="{6EE4713B-7F58-4CBF-8F6F-32157960C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1"/>
          <a:stretch/>
        </p:blipFill>
        <p:spPr bwMode="auto">
          <a:xfrm>
            <a:off x="9108" y="-26578"/>
            <a:ext cx="5568175" cy="899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E8C99FDB-C6EF-4490-B247-A4C1CBCB4B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31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65D8-769F-41C7-9ACF-5ACAF14D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Toepassing</a:t>
            </a:r>
            <a:r>
              <a:rPr lang="en-US" dirty="0"/>
              <a:t> </a:t>
            </a:r>
            <a:r>
              <a:rPr lang="en-US" dirty="0" err="1"/>
              <a:t>peilgestuurde</a:t>
            </a:r>
            <a:r>
              <a:rPr lang="en-US" dirty="0"/>
              <a:t> drainage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20329-E05F-4E65-9048-6657D390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 dirty="0" err="1"/>
              <a:t>overal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toegepast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drainage </a:t>
            </a:r>
            <a:r>
              <a:rPr lang="en-US" dirty="0" err="1"/>
              <a:t>gewenst</a:t>
            </a:r>
            <a:r>
              <a:rPr lang="en-US" dirty="0"/>
              <a:t> is (</a:t>
            </a:r>
            <a:r>
              <a:rPr lang="en-US" dirty="0" err="1"/>
              <a:t>zand</a:t>
            </a:r>
            <a:r>
              <a:rPr lang="en-US" dirty="0"/>
              <a:t>, </a:t>
            </a:r>
            <a:r>
              <a:rPr lang="en-US" dirty="0" err="1"/>
              <a:t>klei</a:t>
            </a:r>
            <a:r>
              <a:rPr lang="en-US" dirty="0"/>
              <a:t>)</a:t>
            </a:r>
          </a:p>
          <a:p>
            <a:r>
              <a:rPr lang="nl-NL" dirty="0"/>
              <a:t>Maar is effectiever in zandige ondergrond (snellere reactie van grondwaterstand op sturing)</a:t>
            </a:r>
          </a:p>
          <a:p>
            <a:r>
              <a:rPr lang="nl-NL" dirty="0"/>
              <a:t>Lokale situatie bepaalt de optimale drainage diepte en afstand.</a:t>
            </a:r>
          </a:p>
          <a:p>
            <a:r>
              <a:rPr lang="nl-NL" dirty="0"/>
              <a:t>Afstand bij </a:t>
            </a:r>
            <a:r>
              <a:rPr lang="nl-NL" dirty="0" err="1"/>
              <a:t>peilgestuurde</a:t>
            </a:r>
            <a:r>
              <a:rPr lang="nl-NL" dirty="0"/>
              <a:t> drainage vaak iets kleiner dan bij traditionele drainage (5-6m </a:t>
            </a:r>
            <a:r>
              <a:rPr lang="nl-NL" dirty="0" err="1"/>
              <a:t>ipv</a:t>
            </a:r>
            <a:r>
              <a:rPr lang="nl-NL" dirty="0"/>
              <a:t> 8-10m) voor betere sturing en vlakkere grondwaterstand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Kosten:</a:t>
            </a:r>
          </a:p>
          <a:p>
            <a:r>
              <a:rPr lang="nl-NL" dirty="0"/>
              <a:t>Traditionele drainage, ongeveer 1000-1500 Euro per hectare</a:t>
            </a:r>
          </a:p>
          <a:p>
            <a:r>
              <a:rPr lang="nl-NL" dirty="0" err="1"/>
              <a:t>Peilgestuurde</a:t>
            </a:r>
            <a:r>
              <a:rPr lang="nl-NL" dirty="0"/>
              <a:t> drainage 2500-3500 Euro per hectare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DF5D-FD83-4304-BCD7-61F45AB6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C6E9-9001-4B71-A129-E1DF70D8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44BB-E872-4BA2-9BA9-A3D513CA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D970-A3E9-461F-8E44-926ABDF0D86C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18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936000"/>
          </a:xfrm>
        </p:spPr>
        <p:txBody>
          <a:bodyPr/>
          <a:lstStyle/>
          <a:p>
            <a:r>
              <a:rPr lang="en-US" dirty="0"/>
              <a:t>Zeeland is </a:t>
            </a:r>
            <a:r>
              <a:rPr lang="en-US" dirty="0" err="1"/>
              <a:t>zout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92" y="1477695"/>
            <a:ext cx="4440818" cy="4320000"/>
          </a:xfrm>
        </p:spPr>
        <p:txBody>
          <a:bodyPr/>
          <a:lstStyle/>
          <a:p>
            <a:r>
              <a:rPr lang="en-US" dirty="0"/>
              <a:t>Zit je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zout</a:t>
            </a:r>
            <a:r>
              <a:rPr lang="en-US" dirty="0"/>
              <a:t> </a:t>
            </a:r>
            <a:r>
              <a:rPr lang="en-US" dirty="0" err="1"/>
              <a:t>kwelgebied</a:t>
            </a:r>
            <a:r>
              <a:rPr lang="en-US" dirty="0"/>
              <a:t>, dan </a:t>
            </a:r>
            <a:r>
              <a:rPr lang="en-US" dirty="0" err="1"/>
              <a:t>heeft</a:t>
            </a:r>
            <a:r>
              <a:rPr lang="en-US" dirty="0"/>
              <a:t> het zin om </a:t>
            </a:r>
            <a:r>
              <a:rPr lang="en-US" dirty="0" err="1"/>
              <a:t>een</a:t>
            </a:r>
            <a:r>
              <a:rPr lang="en-US" dirty="0"/>
              <a:t> drains2buffer-systeem (anti-</a:t>
            </a:r>
            <a:r>
              <a:rPr lang="en-US" dirty="0" err="1"/>
              <a:t>verziltingsdrainage</a:t>
            </a:r>
            <a:r>
              <a:rPr lang="en-US" dirty="0"/>
              <a:t>) aan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leggen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28" y="541695"/>
            <a:ext cx="5544616" cy="547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B09E1-050D-473F-A09F-65E28B65B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7"/>
          <a:stretch/>
        </p:blipFill>
        <p:spPr>
          <a:xfrm>
            <a:off x="628847" y="2413695"/>
            <a:ext cx="4589925" cy="37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1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F200-9014-4E44-AB97-2207857F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73695"/>
            <a:ext cx="10517113" cy="936000"/>
          </a:xfrm>
        </p:spPr>
        <p:txBody>
          <a:bodyPr/>
          <a:lstStyle/>
          <a:p>
            <a:r>
              <a:rPr lang="en-US" dirty="0"/>
              <a:t>Drains2buffer / anti-</a:t>
            </a:r>
            <a:r>
              <a:rPr lang="en-US" dirty="0" err="1"/>
              <a:t>verziltingsdrainage</a:t>
            </a:r>
            <a:r>
              <a:rPr lang="en-US" dirty="0"/>
              <a:t> in </a:t>
            </a:r>
            <a:r>
              <a:rPr lang="en-US" dirty="0" err="1"/>
              <a:t>zoute</a:t>
            </a:r>
            <a:r>
              <a:rPr lang="en-US" dirty="0"/>
              <a:t> </a:t>
            </a:r>
            <a:r>
              <a:rPr lang="en-US" dirty="0" err="1"/>
              <a:t>kwelgebieden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14D6-6095-4A47-A419-82FBD03B5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40" y="1713879"/>
            <a:ext cx="4697296" cy="4320000"/>
          </a:xfrm>
        </p:spPr>
        <p:txBody>
          <a:bodyPr/>
          <a:lstStyle/>
          <a:p>
            <a:r>
              <a:rPr lang="en-US" dirty="0"/>
              <a:t>Dunne </a:t>
            </a:r>
            <a:r>
              <a:rPr lang="en-US" dirty="0" err="1"/>
              <a:t>regenwaterlenzen</a:t>
            </a:r>
            <a:r>
              <a:rPr lang="en-US" dirty="0"/>
              <a:t> door </a:t>
            </a:r>
            <a:r>
              <a:rPr lang="en-US" dirty="0" err="1"/>
              <a:t>zoute</a:t>
            </a:r>
            <a:r>
              <a:rPr lang="en-US" dirty="0"/>
              <a:t> </a:t>
            </a:r>
            <a:r>
              <a:rPr lang="en-US" dirty="0" err="1"/>
              <a:t>kwel</a:t>
            </a:r>
            <a:r>
              <a:rPr lang="en-US" dirty="0"/>
              <a:t>.</a:t>
            </a:r>
          </a:p>
          <a:p>
            <a:r>
              <a:rPr lang="en-US" dirty="0" err="1"/>
              <a:t>Diepere</a:t>
            </a:r>
            <a:r>
              <a:rPr lang="en-US" dirty="0"/>
              <a:t> en </a:t>
            </a:r>
            <a:r>
              <a:rPr lang="en-US" dirty="0" err="1"/>
              <a:t>peilgestuurde</a:t>
            </a:r>
            <a:r>
              <a:rPr lang="en-US" dirty="0"/>
              <a:t>  drainage om de </a:t>
            </a:r>
            <a:r>
              <a:rPr lang="en-US" dirty="0" err="1"/>
              <a:t>regenwaterlens</a:t>
            </a:r>
            <a:r>
              <a:rPr lang="en-US" dirty="0"/>
              <a:t> 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groeien</a:t>
            </a:r>
            <a:r>
              <a:rPr lang="en-US" dirty="0"/>
              <a:t>.</a:t>
            </a:r>
          </a:p>
          <a:p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drainage-</a:t>
            </a:r>
            <a:r>
              <a:rPr lang="en-US" dirty="0" err="1"/>
              <a:t>peil</a:t>
            </a:r>
            <a:r>
              <a:rPr lang="en-US" dirty="0"/>
              <a:t> </a:t>
            </a:r>
            <a:r>
              <a:rPr lang="en-US" dirty="0" err="1"/>
              <a:t>hanteren</a:t>
            </a:r>
            <a:r>
              <a:rPr lang="en-US" dirty="0"/>
              <a:t>! </a:t>
            </a:r>
          </a:p>
          <a:p>
            <a:r>
              <a:rPr lang="en-US" dirty="0" err="1"/>
              <a:t>Daardoor</a:t>
            </a:r>
            <a:r>
              <a:rPr lang="en-US" dirty="0"/>
              <a:t> minder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zout</a:t>
            </a:r>
            <a:r>
              <a:rPr lang="en-US" dirty="0"/>
              <a:t> in de </a:t>
            </a:r>
            <a:r>
              <a:rPr lang="en-US" dirty="0" err="1"/>
              <a:t>wortelzone</a:t>
            </a:r>
            <a:r>
              <a:rPr lang="en-US" dirty="0"/>
              <a:t>.</a:t>
            </a:r>
          </a:p>
          <a:p>
            <a:r>
              <a:rPr lang="en-US" dirty="0"/>
              <a:t>En door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grondwaterstand</a:t>
            </a:r>
            <a:r>
              <a:rPr lang="en-US" dirty="0"/>
              <a:t>,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vocht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 in </a:t>
            </a:r>
            <a:r>
              <a:rPr lang="en-US" dirty="0" err="1"/>
              <a:t>groeiseizoen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2AB2C-07E9-4BA1-930E-FE648CD3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3467-FAD7-471F-9FA3-0E851446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92F80-4B14-412C-92CF-E3BEFF5E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D970-A3E9-461F-8E44-926ABDF0D86C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7" name="Picture 6" descr="D:\go-fresh\rapport\fig\GO-FRESH_D2B_v5.png">
            <a:extLst>
              <a:ext uri="{FF2B5EF4-FFF2-40B4-BE49-F238E27FC236}">
                <a16:creationId xmlns:a16="http://schemas.microsoft.com/office/drawing/2014/main" id="{0640F5D2-B1C2-4156-93F6-0B499C4DE4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09" y="614123"/>
            <a:ext cx="5533390" cy="612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08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B7695-508B-46A8-87B9-C557904F5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4CB53-A585-47DF-902F-B1639596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44F8F-8E86-43C7-A7EE-1C879B86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C1CE-1397-4EC4-9C70-AAA04630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D970-A3E9-461F-8E44-926ABDF0D86C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F8CC7-23F5-4D99-94B0-2BD5D391C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22"/>
          <a:stretch/>
        </p:blipFill>
        <p:spPr>
          <a:xfrm>
            <a:off x="4053622" y="238976"/>
            <a:ext cx="7689541" cy="66190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DD060EF-7C17-4ED0-A476-FAB0BDEE2468}"/>
              </a:ext>
            </a:extLst>
          </p:cNvPr>
          <p:cNvSpPr txBox="1">
            <a:spLocks/>
          </p:cNvSpPr>
          <p:nvPr/>
        </p:nvSpPr>
        <p:spPr>
          <a:xfrm>
            <a:off x="870256" y="301237"/>
            <a:ext cx="5466731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 err="1"/>
              <a:t>Gebieden</a:t>
            </a:r>
            <a:r>
              <a:rPr lang="en-US" sz="3000" dirty="0"/>
              <a:t> </a:t>
            </a:r>
            <a:r>
              <a:rPr lang="en-US" sz="3000" dirty="0" err="1"/>
              <a:t>waar</a:t>
            </a:r>
            <a:r>
              <a:rPr lang="en-US" sz="3000" dirty="0"/>
              <a:t> drains2buffer</a:t>
            </a:r>
            <a:br>
              <a:rPr lang="en-US" sz="3000" dirty="0"/>
            </a:br>
            <a:r>
              <a:rPr lang="en-US" sz="3000" dirty="0"/>
              <a:t> de </a:t>
            </a:r>
            <a:r>
              <a:rPr lang="en-US" sz="3000" dirty="0" err="1"/>
              <a:t>voorkeur</a:t>
            </a:r>
            <a:r>
              <a:rPr lang="en-US" sz="3000" dirty="0"/>
              <a:t> </a:t>
            </a:r>
            <a:r>
              <a:rPr lang="en-US" sz="3000" dirty="0" err="1"/>
              <a:t>heeft</a:t>
            </a:r>
            <a:endParaRPr lang="nl-NL" sz="3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064AE-A0C1-4B59-B74B-AC422CDE4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507" y="4254073"/>
            <a:ext cx="3117977" cy="17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8708-7A14-4A43-90CB-19A208DA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986" y="631887"/>
            <a:ext cx="4258646" cy="936000"/>
          </a:xfrm>
        </p:spPr>
        <p:txBody>
          <a:bodyPr/>
          <a:lstStyle/>
          <a:p>
            <a:r>
              <a:rPr lang="en-US" dirty="0" err="1"/>
              <a:t>Kruispolder</a:t>
            </a:r>
            <a:r>
              <a:rPr lang="en-US" dirty="0"/>
              <a:t>: </a:t>
            </a:r>
            <a:r>
              <a:rPr lang="en-US" dirty="0" err="1"/>
              <a:t>ondiep</a:t>
            </a:r>
            <a:r>
              <a:rPr lang="en-US" dirty="0"/>
              <a:t> </a:t>
            </a:r>
            <a:r>
              <a:rPr lang="en-US" dirty="0" err="1"/>
              <a:t>zout</a:t>
            </a:r>
            <a:r>
              <a:rPr lang="en-US" dirty="0"/>
              <a:t> </a:t>
            </a:r>
            <a:r>
              <a:rPr lang="en-US" dirty="0" err="1"/>
              <a:t>grondwater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07EE-9AB9-41F2-9E94-8054B794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FB03D-4C4E-4D4F-8B48-B2714662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D4A9-2977-4C0B-B0CA-FF449C40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F210C-282B-4603-8126-917DFF46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D970-A3E9-461F-8E44-926ABDF0D86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F2EC048-E1D7-47FC-9D52-5AD83BDD4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1" t="59519" b="10822"/>
          <a:stretch/>
        </p:blipFill>
        <p:spPr bwMode="auto">
          <a:xfrm>
            <a:off x="0" y="0"/>
            <a:ext cx="6879627" cy="51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51BB8-F80F-4C41-9ABF-6F744FAC8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649" y="2989590"/>
            <a:ext cx="5717090" cy="3608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CA3A17-A679-4383-A9EB-E3B6DC9B998E}"/>
              </a:ext>
            </a:extLst>
          </p:cNvPr>
          <p:cNvSpPr/>
          <p:nvPr/>
        </p:nvSpPr>
        <p:spPr>
          <a:xfrm>
            <a:off x="2129883" y="1645653"/>
            <a:ext cx="1639229" cy="109754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C95D20B-421B-45AD-8AC9-AB0DF10E3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5" b="77570"/>
          <a:stretch/>
        </p:blipFill>
        <p:spPr bwMode="auto">
          <a:xfrm>
            <a:off x="2812162" y="5278763"/>
            <a:ext cx="2387289" cy="147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1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CA32-1682-4E33-83C8-DCBA412B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51318-AB0E-4653-B546-BE1C03D6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/>
              <a:t>Vragen</a:t>
            </a:r>
            <a:r>
              <a:rPr lang="en-US" sz="3000" dirty="0"/>
              <a:t>?</a:t>
            </a:r>
          </a:p>
          <a:p>
            <a:endParaRPr lang="en-US" sz="3000" dirty="0"/>
          </a:p>
          <a:p>
            <a:r>
              <a:rPr lang="en-US" sz="2400" dirty="0">
                <a:hlinkClick r:id="rId2"/>
              </a:rPr>
              <a:t>Perry.delouw@deltares.nl</a:t>
            </a:r>
            <a:endParaRPr lang="en-US" sz="2400" dirty="0"/>
          </a:p>
          <a:p>
            <a:r>
              <a:rPr lang="en-US" sz="2400" dirty="0"/>
              <a:t>06-30548000</a:t>
            </a:r>
            <a:endParaRPr lang="nl-NL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27123-870A-48B3-86B3-FEE572FE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A46F5-D256-4CCA-9CFF-8648880A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31FA2-97F9-4516-88F7-D99DB875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D970-A3E9-461F-8E44-926ABDF0D86C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78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B1C98-B360-453F-A18F-AC99C2A31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C7C88-4C8D-401F-969B-B4B9394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97E-155D-49DC-A392-09D661178A27}" type="datetime1">
              <a:rPr lang="en-GB" smtClean="0"/>
              <a:t>03/12/2020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51023-04A8-49FF-98A6-71F07516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897A2-FBCF-4AAF-94BB-5654ED39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C0DF8B-7313-4D83-9051-0B04F79C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Filmpje</a:t>
            </a:r>
            <a:r>
              <a:rPr lang="en-US" dirty="0"/>
              <a:t> over </a:t>
            </a:r>
            <a:r>
              <a:rPr lang="en-US" dirty="0" err="1"/>
              <a:t>peilgestuurde</a:t>
            </a:r>
            <a:r>
              <a:rPr lang="en-US" dirty="0"/>
              <a:t> drainage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DA1B7-82CB-4F86-9EC7-35AD31556DB7}"/>
              </a:ext>
            </a:extLst>
          </p:cNvPr>
          <p:cNvSpPr/>
          <p:nvPr/>
        </p:nvSpPr>
        <p:spPr>
          <a:xfrm>
            <a:off x="2780934" y="2530656"/>
            <a:ext cx="4957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https://www.youtube.com/watch?v=ZYbV2nrBmLc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23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B1C98-B360-453F-A18F-AC99C2A31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Meer </a:t>
            </a:r>
            <a:r>
              <a:rPr lang="en-US" dirty="0" err="1"/>
              <a:t>controle</a:t>
            </a:r>
            <a:r>
              <a:rPr lang="en-US" dirty="0"/>
              <a:t> over de </a:t>
            </a:r>
            <a:r>
              <a:rPr lang="en-US" dirty="0" err="1"/>
              <a:t>waterhuishouding</a:t>
            </a:r>
            <a:r>
              <a:rPr lang="en-US" dirty="0"/>
              <a:t> van je </a:t>
            </a:r>
            <a:r>
              <a:rPr lang="en-US" dirty="0" err="1"/>
              <a:t>perceel</a:t>
            </a:r>
            <a:r>
              <a:rPr lang="en-US" dirty="0"/>
              <a:t>.</a:t>
            </a:r>
          </a:p>
          <a:p>
            <a:r>
              <a:rPr lang="en-US" dirty="0" err="1"/>
              <a:t>Waardoor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grondwater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vastgehouden</a:t>
            </a:r>
            <a:r>
              <a:rPr lang="en-US" dirty="0"/>
              <a:t>.</a:t>
            </a:r>
          </a:p>
          <a:p>
            <a:r>
              <a:rPr lang="en-US" dirty="0"/>
              <a:t>Met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grondwaterstanden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het </a:t>
            </a:r>
            <a:r>
              <a:rPr lang="en-US" dirty="0" err="1"/>
              <a:t>groeiseizoen</a:t>
            </a:r>
            <a:r>
              <a:rPr lang="en-US" dirty="0"/>
              <a:t>.</a:t>
            </a:r>
          </a:p>
          <a:p>
            <a:r>
              <a:rPr lang="en-US" dirty="0"/>
              <a:t>En </a:t>
            </a:r>
            <a:r>
              <a:rPr lang="en-US" dirty="0" err="1"/>
              <a:t>daardoor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vocht</a:t>
            </a:r>
            <a:r>
              <a:rPr lang="en-US" dirty="0"/>
              <a:t> in de </a:t>
            </a:r>
            <a:r>
              <a:rPr lang="en-US" dirty="0" err="1"/>
              <a:t>wortelzone</a:t>
            </a:r>
            <a:r>
              <a:rPr lang="en-US" dirty="0"/>
              <a:t> </a:t>
            </a:r>
            <a:r>
              <a:rPr lang="en-US" dirty="0" err="1"/>
              <a:t>beschikbaar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risico</a:t>
            </a:r>
            <a:r>
              <a:rPr lang="en-US" dirty="0"/>
              <a:t> op </a:t>
            </a:r>
            <a:r>
              <a:rPr lang="en-US" dirty="0" err="1"/>
              <a:t>natschade</a:t>
            </a:r>
            <a:r>
              <a:rPr lang="en-US" dirty="0"/>
              <a:t> is </a:t>
            </a:r>
            <a:r>
              <a:rPr lang="en-US" dirty="0" err="1"/>
              <a:t>beperkt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C7C88-4C8D-401F-969B-B4B9394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97E-155D-49DC-A392-09D661178A27}" type="datetime1">
              <a:rPr lang="en-GB" smtClean="0"/>
              <a:t>03/12/2020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51023-04A8-49FF-98A6-71F07516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Regelbare</a:t>
            </a:r>
            <a:r>
              <a:rPr lang="en-US" dirty="0"/>
              <a:t> drainage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897A2-FBCF-4AAF-94BB-5654ED39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C0DF8B-7313-4D83-9051-0B04F79C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 van </a:t>
            </a:r>
            <a:r>
              <a:rPr lang="en-US" dirty="0" err="1"/>
              <a:t>peilgestuurde</a:t>
            </a:r>
            <a:r>
              <a:rPr lang="en-US" dirty="0"/>
              <a:t> (</a:t>
            </a:r>
            <a:r>
              <a:rPr lang="en-US" dirty="0" err="1"/>
              <a:t>regelbare</a:t>
            </a:r>
            <a:r>
              <a:rPr lang="en-US" dirty="0"/>
              <a:t>) drainage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28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94D4D-CFFB-408E-BDDE-988D1511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79334" y="5552127"/>
            <a:ext cx="184665" cy="1639783"/>
          </a:xfrm>
        </p:spPr>
        <p:txBody>
          <a:bodyPr/>
          <a:lstStyle/>
          <a:p>
            <a:fld id="{A990397E-155D-49DC-A392-09D661178A27}" type="datetime1">
              <a:rPr lang="en-GB" smtClean="0"/>
              <a:t>03/12/2020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1371A-4C60-4498-847F-C387E21E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9372" y="541695"/>
            <a:ext cx="153888" cy="5101869"/>
          </a:xfrm>
        </p:spPr>
        <p:txBody>
          <a:bodyPr/>
          <a:lstStyle/>
          <a:p>
            <a:r>
              <a:rPr lang="en-US"/>
              <a:t>Development of a conceptual hydrogeological model of Singapore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36A23-5783-4285-8598-31ABB071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3163" y="6413498"/>
            <a:ext cx="450000" cy="184666"/>
          </a:xfrm>
        </p:spPr>
        <p:txBody>
          <a:bodyPr/>
          <a:lstStyle/>
          <a:p>
            <a:fld id="{F42B3F14-D836-496B-80A2-23BE75BD68C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F30CE-A8C1-4401-9BDE-74A20DD6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02" y="262165"/>
            <a:ext cx="10370195" cy="6066046"/>
          </a:xfrm>
          <a:prstGeom prst="rect">
            <a:avLst/>
          </a:prstGeom>
        </p:spPr>
      </p:pic>
      <p:sp>
        <p:nvSpPr>
          <p:cNvPr id="8" name="Cylinder 7">
            <a:extLst>
              <a:ext uri="{FF2B5EF4-FFF2-40B4-BE49-F238E27FC236}">
                <a16:creationId xmlns:a16="http://schemas.microsoft.com/office/drawing/2014/main" id="{D00087B6-9A21-4EA6-BC1B-001C8D3E17C8}"/>
              </a:ext>
            </a:extLst>
          </p:cNvPr>
          <p:cNvSpPr/>
          <p:nvPr/>
        </p:nvSpPr>
        <p:spPr>
          <a:xfrm rot="16200000">
            <a:off x="7377583" y="388505"/>
            <a:ext cx="310194" cy="7303535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9F089C-46E3-484D-B573-80816EAE1E8D}"/>
              </a:ext>
            </a:extLst>
          </p:cNvPr>
          <p:cNvCxnSpPr>
            <a:cxnSpLocks/>
          </p:cNvCxnSpPr>
          <p:nvPr/>
        </p:nvCxnSpPr>
        <p:spPr>
          <a:xfrm>
            <a:off x="10549054" y="2375212"/>
            <a:ext cx="0" cy="150996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E0B53F-2445-4E1E-835D-D534DE74C25E}"/>
              </a:ext>
            </a:extLst>
          </p:cNvPr>
          <p:cNvSpPr txBox="1"/>
          <p:nvPr/>
        </p:nvSpPr>
        <p:spPr>
          <a:xfrm>
            <a:off x="9999497" y="2627574"/>
            <a:ext cx="49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/>
              <a:t>Δ</a:t>
            </a:r>
            <a:r>
              <a:rPr lang="en-US" sz="2200" dirty="0"/>
              <a:t>h</a:t>
            </a:r>
            <a:endParaRPr lang="nl-NL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BC1ADE-FCA0-4DB2-81C2-7F9EBDFC4451}"/>
              </a:ext>
            </a:extLst>
          </p:cNvPr>
          <p:cNvSpPr txBox="1"/>
          <p:nvPr/>
        </p:nvSpPr>
        <p:spPr>
          <a:xfrm>
            <a:off x="1788482" y="541695"/>
            <a:ext cx="2600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Drainage </a:t>
            </a:r>
            <a:r>
              <a:rPr lang="en-US" sz="2200" dirty="0" err="1"/>
              <a:t>traditioneel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751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C13D-236B-4150-B19E-DBC42F74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90485" y="5552127"/>
            <a:ext cx="184665" cy="1639783"/>
          </a:xfrm>
        </p:spPr>
        <p:txBody>
          <a:bodyPr/>
          <a:lstStyle/>
          <a:p>
            <a:fld id="{A990397E-155D-49DC-A392-09D661178A27}" type="datetime1">
              <a:rPr lang="en-GB" smtClean="0"/>
              <a:t>03/12/2020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1827A-82F6-4C52-AE50-7E88D88B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7BF2-89BB-48AC-AFFC-1B09AD4F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A4E11-FAA3-4A8C-86CA-2E87577C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05" y="262165"/>
            <a:ext cx="10376291" cy="606604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73D7F8-7E7D-454F-AD76-FE367EB609EC}"/>
              </a:ext>
            </a:extLst>
          </p:cNvPr>
          <p:cNvCxnSpPr>
            <a:cxnSpLocks/>
          </p:cNvCxnSpPr>
          <p:nvPr/>
        </p:nvCxnSpPr>
        <p:spPr>
          <a:xfrm>
            <a:off x="10560205" y="2085281"/>
            <a:ext cx="0" cy="120990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ylinder 11">
            <a:extLst>
              <a:ext uri="{FF2B5EF4-FFF2-40B4-BE49-F238E27FC236}">
                <a16:creationId xmlns:a16="http://schemas.microsoft.com/office/drawing/2014/main" id="{CF3DC6BF-1312-4D87-85F1-BFDE9EDBFF2B}"/>
              </a:ext>
            </a:extLst>
          </p:cNvPr>
          <p:cNvSpPr/>
          <p:nvPr/>
        </p:nvSpPr>
        <p:spPr>
          <a:xfrm rot="16200000">
            <a:off x="7388734" y="388505"/>
            <a:ext cx="310194" cy="7303535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0C8E0A-DA10-4B95-896B-B5365059F9EB}"/>
              </a:ext>
            </a:extLst>
          </p:cNvPr>
          <p:cNvCxnSpPr>
            <a:endCxn id="7" idx="3"/>
          </p:cNvCxnSpPr>
          <p:nvPr/>
        </p:nvCxnSpPr>
        <p:spPr>
          <a:xfrm>
            <a:off x="4538546" y="3295188"/>
            <a:ext cx="675675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D26130-1A57-410C-85D1-8EBCF94DF2B6}"/>
              </a:ext>
            </a:extLst>
          </p:cNvPr>
          <p:cNvSpPr txBox="1"/>
          <p:nvPr/>
        </p:nvSpPr>
        <p:spPr>
          <a:xfrm>
            <a:off x="9999497" y="2627574"/>
            <a:ext cx="49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/>
              <a:t>Δ</a:t>
            </a:r>
            <a:r>
              <a:rPr lang="en-US" sz="2200" dirty="0"/>
              <a:t>h</a:t>
            </a:r>
            <a:endParaRPr lang="nl-NL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7897FC-BD29-4F87-9EBA-E1E227857858}"/>
              </a:ext>
            </a:extLst>
          </p:cNvPr>
          <p:cNvSpPr txBox="1"/>
          <p:nvPr/>
        </p:nvSpPr>
        <p:spPr>
          <a:xfrm>
            <a:off x="1788482" y="541695"/>
            <a:ext cx="2693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Drainage </a:t>
            </a:r>
            <a:r>
              <a:rPr lang="en-US" sz="2200" dirty="0" err="1"/>
              <a:t>peilgestuurd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08415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1CAD3A-EDE5-4EFE-964B-86DB5996C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963BE-4E3E-4A25-963C-D53D9C00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397E-155D-49DC-A392-09D661178A27}" type="datetime1">
              <a:rPr lang="en-GB" smtClean="0"/>
              <a:t>03/12/2020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E195B-C479-4A14-96BE-47ADB29D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conceptual hydrogeological model of Singapore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1C5DC-9FA2-4550-A238-EA138934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9E9C5D-5BBA-4FFC-A7E7-BAC33197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Peilsturing</a:t>
            </a:r>
            <a:r>
              <a:rPr lang="en-US" dirty="0"/>
              <a:t> via </a:t>
            </a:r>
            <a:r>
              <a:rPr lang="en-US" dirty="0" err="1"/>
              <a:t>regelput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ED5EA-EFFF-4646-8358-11CED0306B4D}"/>
              </a:ext>
            </a:extLst>
          </p:cNvPr>
          <p:cNvPicPr/>
          <p:nvPr/>
        </p:nvPicPr>
        <p:blipFill rotWithShape="1">
          <a:blip r:embed="rId2"/>
          <a:srcRect t="28083" b="45402"/>
          <a:stretch/>
        </p:blipFill>
        <p:spPr>
          <a:xfrm>
            <a:off x="755650" y="1323050"/>
            <a:ext cx="10151301" cy="48230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E23733-BDA8-4096-84C6-EAFF94133203}"/>
              </a:ext>
            </a:extLst>
          </p:cNvPr>
          <p:cNvSpPr txBox="1"/>
          <p:nvPr/>
        </p:nvSpPr>
        <p:spPr>
          <a:xfrm>
            <a:off x="8710765" y="1388303"/>
            <a:ext cx="219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Regelbaar</a:t>
            </a:r>
            <a:r>
              <a:rPr lang="en-US" dirty="0"/>
              <a:t> </a:t>
            </a:r>
            <a:r>
              <a:rPr lang="en-US" b="1" dirty="0" err="1"/>
              <a:t>hoog</a:t>
            </a:r>
            <a:r>
              <a:rPr lang="en-US" dirty="0"/>
              <a:t> drainage </a:t>
            </a:r>
            <a:r>
              <a:rPr lang="en-US" dirty="0" err="1"/>
              <a:t>peil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2B4F0-CA96-4003-A117-025C9E535110}"/>
              </a:ext>
            </a:extLst>
          </p:cNvPr>
          <p:cNvSpPr txBox="1"/>
          <p:nvPr/>
        </p:nvSpPr>
        <p:spPr>
          <a:xfrm>
            <a:off x="3635114" y="1576013"/>
            <a:ext cx="219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Regelbaar</a:t>
            </a:r>
            <a:r>
              <a:rPr lang="en-US" dirty="0"/>
              <a:t> </a:t>
            </a:r>
            <a:r>
              <a:rPr lang="en-US" b="1" dirty="0" err="1"/>
              <a:t>laag</a:t>
            </a:r>
            <a:r>
              <a:rPr lang="en-US" dirty="0"/>
              <a:t> drainage </a:t>
            </a:r>
            <a:r>
              <a:rPr lang="en-US" dirty="0" err="1"/>
              <a:t>peil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60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Regelbare</a:t>
            </a:r>
            <a:r>
              <a:rPr lang="en-US" dirty="0"/>
              <a:t> drainage</a:t>
            </a:r>
            <a:br>
              <a:rPr lang="en-US" dirty="0"/>
            </a:br>
            <a:r>
              <a:rPr lang="en-US" dirty="0" err="1"/>
              <a:t>m.b.v</a:t>
            </a:r>
            <a:r>
              <a:rPr lang="en-US" dirty="0"/>
              <a:t>. </a:t>
            </a:r>
            <a:r>
              <a:rPr lang="en-US" dirty="0" err="1"/>
              <a:t>regelput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3 december 2020</a:t>
            </a:fld>
            <a:endParaRPr lang="nl-NL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t="68383" r="9829" b="5098"/>
          <a:stretch/>
        </p:blipFill>
        <p:spPr>
          <a:xfrm>
            <a:off x="343584" y="1736462"/>
            <a:ext cx="5058886" cy="2099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20062" b="44676"/>
          <a:stretch/>
        </p:blipFill>
        <p:spPr>
          <a:xfrm>
            <a:off x="5466969" y="0"/>
            <a:ext cx="6319870" cy="64174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86857" y="6376616"/>
            <a:ext cx="1271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Alterra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67698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C7CE4E-7FDD-404D-B2F1-D2A91FE47B3B}"/>
              </a:ext>
            </a:extLst>
          </p:cNvPr>
          <p:cNvSpPr/>
          <p:nvPr/>
        </p:nvSpPr>
        <p:spPr>
          <a:xfrm>
            <a:off x="704119" y="3144297"/>
            <a:ext cx="1126273" cy="3512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865D8-769F-41C7-9ACF-5ACAF14D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Aanleg</a:t>
            </a:r>
            <a:r>
              <a:rPr lang="en-US" dirty="0"/>
              <a:t> </a:t>
            </a:r>
            <a:r>
              <a:rPr lang="en-US" dirty="0" err="1"/>
              <a:t>peilgestuurde</a:t>
            </a:r>
            <a:r>
              <a:rPr lang="en-US" dirty="0"/>
              <a:t> drainage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20329-E05F-4E65-9048-6657D390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323564"/>
            <a:ext cx="10512349" cy="4320000"/>
          </a:xfrm>
        </p:spPr>
        <p:txBody>
          <a:bodyPr/>
          <a:lstStyle/>
          <a:p>
            <a:r>
              <a:rPr lang="en-US" dirty="0" err="1"/>
              <a:t>Drainagebuizen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gekoppeld</a:t>
            </a:r>
            <a:r>
              <a:rPr lang="en-US" dirty="0"/>
              <a:t> aan </a:t>
            </a:r>
            <a:r>
              <a:rPr lang="en-US" dirty="0" err="1"/>
              <a:t>verzamelbuis</a:t>
            </a:r>
            <a:r>
              <a:rPr lang="en-US" dirty="0"/>
              <a:t> (</a:t>
            </a:r>
            <a:r>
              <a:rPr lang="en-US" dirty="0" err="1"/>
              <a:t>middels</a:t>
            </a:r>
            <a:r>
              <a:rPr lang="en-US" dirty="0"/>
              <a:t> T-</a:t>
            </a:r>
            <a:r>
              <a:rPr lang="en-US" dirty="0" err="1"/>
              <a:t>stukken</a:t>
            </a:r>
            <a:r>
              <a:rPr lang="en-US" dirty="0"/>
              <a:t>)</a:t>
            </a:r>
          </a:p>
          <a:p>
            <a:r>
              <a:rPr lang="en-US" dirty="0" err="1"/>
              <a:t>Verzamelbuis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aangesloten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regelput</a:t>
            </a:r>
            <a:endParaRPr lang="en-US" dirty="0"/>
          </a:p>
          <a:p>
            <a:r>
              <a:rPr lang="en-US" dirty="0" err="1"/>
              <a:t>Bestaande</a:t>
            </a:r>
            <a:r>
              <a:rPr lang="en-US" dirty="0"/>
              <a:t> drainage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peilgestuurd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.</a:t>
            </a:r>
          </a:p>
          <a:p>
            <a:r>
              <a:rPr lang="en-US" dirty="0" err="1"/>
              <a:t>Wenselijker</a:t>
            </a:r>
            <a:r>
              <a:rPr lang="en-US" dirty="0"/>
              <a:t> om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peilgestuurd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r>
              <a:rPr lang="en-US" dirty="0"/>
              <a:t> aan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leggen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DF5D-FD83-4304-BCD7-61F45AB6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5F55A-FB35-42D2-AF8E-76905FC17CFD}" type="datetime1">
              <a:rPr lang="nl-NL" smtClean="0"/>
              <a:t>3-12-2020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C6E9-9001-4B71-A129-E1DF70D8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44BB-E872-4BA2-9BA9-A3D513CA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D970-A3E9-461F-8E44-926ABDF0D86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80E635D5-B409-4D35-8E25-3B25B8CBEA61}"/>
              </a:ext>
            </a:extLst>
          </p:cNvPr>
          <p:cNvSpPr/>
          <p:nvPr/>
        </p:nvSpPr>
        <p:spPr>
          <a:xfrm rot="16200000">
            <a:off x="5548576" y="953693"/>
            <a:ext cx="106961" cy="6838104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15931B21-647F-402A-ABFC-371F56066013}"/>
              </a:ext>
            </a:extLst>
          </p:cNvPr>
          <p:cNvSpPr/>
          <p:nvPr/>
        </p:nvSpPr>
        <p:spPr>
          <a:xfrm rot="16200000">
            <a:off x="5548577" y="1428081"/>
            <a:ext cx="106961" cy="6838107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22DDAE2D-FB07-4260-9831-F8C42A73443F}"/>
              </a:ext>
            </a:extLst>
          </p:cNvPr>
          <p:cNvSpPr/>
          <p:nvPr/>
        </p:nvSpPr>
        <p:spPr>
          <a:xfrm rot="16200000">
            <a:off x="5548575" y="1902471"/>
            <a:ext cx="106961" cy="6838108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0FF5F860-AAF0-43E3-98A5-2162CAAFC906}"/>
              </a:ext>
            </a:extLst>
          </p:cNvPr>
          <p:cNvSpPr/>
          <p:nvPr/>
        </p:nvSpPr>
        <p:spPr>
          <a:xfrm rot="16200000">
            <a:off x="5540593" y="2362723"/>
            <a:ext cx="122923" cy="6838108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43A8B6-DF02-4CCF-A694-1D3459115A3C}"/>
              </a:ext>
            </a:extLst>
          </p:cNvPr>
          <p:cNvSpPr/>
          <p:nvPr/>
        </p:nvSpPr>
        <p:spPr>
          <a:xfrm>
            <a:off x="2011438" y="3123331"/>
            <a:ext cx="818044" cy="8280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ACEBD8EA-4E27-4602-A141-28C78DDBF8A7}"/>
              </a:ext>
            </a:extLst>
          </p:cNvPr>
          <p:cNvSpPr/>
          <p:nvPr/>
        </p:nvSpPr>
        <p:spPr>
          <a:xfrm rot="16200000">
            <a:off x="5540593" y="2793421"/>
            <a:ext cx="122923" cy="6838108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DAE32B0D-FABE-4413-9BA3-07EC40B0148A}"/>
              </a:ext>
            </a:extLst>
          </p:cNvPr>
          <p:cNvSpPr/>
          <p:nvPr/>
        </p:nvSpPr>
        <p:spPr>
          <a:xfrm flipH="1">
            <a:off x="2315446" y="3813717"/>
            <a:ext cx="260485" cy="2611716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57FBDC92-66A4-475A-AF39-37EF70F9FFB8}"/>
              </a:ext>
            </a:extLst>
          </p:cNvPr>
          <p:cNvSpPr/>
          <p:nvPr/>
        </p:nvSpPr>
        <p:spPr>
          <a:xfrm rot="16200000" flipH="1">
            <a:off x="1783272" y="3213050"/>
            <a:ext cx="144397" cy="610895"/>
          </a:xfrm>
          <a:prstGeom prst="can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B6053-AD46-4C8D-8C59-4B8AC3E02A87}"/>
              </a:ext>
            </a:extLst>
          </p:cNvPr>
          <p:cNvSpPr txBox="1"/>
          <p:nvPr/>
        </p:nvSpPr>
        <p:spPr>
          <a:xfrm>
            <a:off x="6880924" y="3951333"/>
            <a:ext cx="70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A53BD6-47F5-498B-8043-7A122C901396}"/>
              </a:ext>
            </a:extLst>
          </p:cNvPr>
          <p:cNvSpPr txBox="1"/>
          <p:nvPr/>
        </p:nvSpPr>
        <p:spPr>
          <a:xfrm>
            <a:off x="3094363" y="3747278"/>
            <a:ext cx="153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Verzameldrain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F6A0A-37AA-4CC5-A6CF-D8E4E2199D43}"/>
              </a:ext>
            </a:extLst>
          </p:cNvPr>
          <p:cNvSpPr txBox="1"/>
          <p:nvPr/>
        </p:nvSpPr>
        <p:spPr>
          <a:xfrm>
            <a:off x="2575931" y="2931067"/>
            <a:ext cx="153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Regelput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AB69ED-1C2F-48D0-81AE-3D821D19116A}"/>
              </a:ext>
            </a:extLst>
          </p:cNvPr>
          <p:cNvCxnSpPr>
            <a:stCxn id="18" idx="1"/>
          </p:cNvCxnSpPr>
          <p:nvPr/>
        </p:nvCxnSpPr>
        <p:spPr>
          <a:xfrm flipH="1">
            <a:off x="2575931" y="3901167"/>
            <a:ext cx="518432" cy="204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3F300A-0D10-484E-84E9-D12E3C15690E}"/>
              </a:ext>
            </a:extLst>
          </p:cNvPr>
          <p:cNvSpPr txBox="1"/>
          <p:nvPr/>
        </p:nvSpPr>
        <p:spPr>
          <a:xfrm>
            <a:off x="927181" y="4639764"/>
            <a:ext cx="63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sloot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339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4B0AE2-5049-42BC-B15B-295A67EF31D7}" type="datetime1">
              <a:rPr lang="nl-NL" altLang="nl-NL" sz="900">
                <a:solidFill>
                  <a:srgbClr val="008BBF"/>
                </a:solidFill>
              </a:rPr>
              <a:t>3-12-2020</a:t>
            </a:fld>
            <a:endParaRPr lang="nl-NL" altLang="nl-NL" sz="900">
              <a:solidFill>
                <a:srgbClr val="008BBF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31" y="787022"/>
            <a:ext cx="10517113" cy="936000"/>
          </a:xfrm>
        </p:spPr>
        <p:txBody>
          <a:bodyPr/>
          <a:lstStyle/>
          <a:p>
            <a:pPr eaLnBrk="1" hangingPunct="1"/>
            <a:r>
              <a:rPr lang="en-US" altLang="nl-NL" dirty="0" err="1"/>
              <a:t>Aanleg</a:t>
            </a:r>
            <a:r>
              <a:rPr lang="en-US" altLang="nl-NL" dirty="0"/>
              <a:t> </a:t>
            </a:r>
            <a:r>
              <a:rPr lang="en-US" altLang="nl-NL" dirty="0" err="1"/>
              <a:t>peilgestuurde</a:t>
            </a:r>
            <a:r>
              <a:rPr lang="en-US" altLang="nl-NL" dirty="0"/>
              <a:t/>
            </a:r>
            <a:br>
              <a:rPr lang="en-US" altLang="nl-NL" dirty="0"/>
            </a:br>
            <a:r>
              <a:rPr lang="en-US" altLang="nl-NL" dirty="0"/>
              <a:t> drainage in </a:t>
            </a:r>
            <a:r>
              <a:rPr lang="en-US" altLang="nl-NL" dirty="0" err="1"/>
              <a:t>Kerkwerve</a:t>
            </a:r>
            <a:r>
              <a:rPr lang="en-US" altLang="nl-NL" dirty="0"/>
              <a:t> </a:t>
            </a:r>
          </a:p>
        </p:txBody>
      </p:sp>
      <p:pic>
        <p:nvPicPr>
          <p:cNvPr id="70660" name="Picture 5" descr="DSC_04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15745"/>
            <a:ext cx="6745287" cy="899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7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7E1A12-C04A-4484-8AAB-3066929ABCD9}" type="datetime1">
              <a:rPr lang="nl-NL" altLang="nl-NL" sz="900">
                <a:solidFill>
                  <a:srgbClr val="008BBF"/>
                </a:solidFill>
              </a:rPr>
              <a:t>3-12-2020</a:t>
            </a:fld>
            <a:endParaRPr lang="nl-NL" altLang="nl-NL" sz="900">
              <a:solidFill>
                <a:srgbClr val="008BBF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nl-NL"/>
          </a:p>
        </p:txBody>
      </p:sp>
      <p:pic>
        <p:nvPicPr>
          <p:cNvPr id="71684" name="Picture 4" descr="DSC_0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3" y="37571"/>
            <a:ext cx="50006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IMG_0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6" y="3789364"/>
            <a:ext cx="39211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BA53BFB-6EBE-44A3-8728-AA89F70E7D1F}"/>
              </a:ext>
            </a:extLst>
          </p:cNvPr>
          <p:cNvSpPr txBox="1">
            <a:spLocks noChangeArrowheads="1"/>
          </p:cNvSpPr>
          <p:nvPr/>
        </p:nvSpPr>
        <p:spPr>
          <a:xfrm>
            <a:off x="7089543" y="1601061"/>
            <a:ext cx="5000625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nl-NL"/>
              <a:t>Aanleg peilgestuurde</a:t>
            </a:r>
            <a:br>
              <a:rPr lang="en-US" altLang="nl-NL"/>
            </a:br>
            <a:r>
              <a:rPr lang="en-US" altLang="nl-NL"/>
              <a:t> drainage in Kerkwerve 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47094278"/>
      </p:ext>
    </p:extLst>
  </p:cSld>
  <p:clrMapOvr>
    <a:masterClrMapping/>
  </p:clrMapOvr>
</p:sld>
</file>

<file path=ppt/theme/theme1.xml><?xml version="1.0" encoding="utf-8"?>
<a:theme xmlns:a="http://schemas.openxmlformats.org/drawingml/2006/main" name="Deltares">
  <a:themeElements>
    <a:clrScheme name="Deltares">
      <a:dk1>
        <a:sysClr val="windowText" lastClr="000000"/>
      </a:dk1>
      <a:lt1>
        <a:sysClr val="window" lastClr="FFFFFF"/>
      </a:lt1>
      <a:dk2>
        <a:srgbClr val="080C80"/>
      </a:dk2>
      <a:lt2>
        <a:srgbClr val="F2F2F2"/>
      </a:lt2>
      <a:accent1>
        <a:srgbClr val="080C80"/>
      </a:accent1>
      <a:accent2>
        <a:srgbClr val="0D38E0"/>
      </a:accent2>
      <a:accent3>
        <a:srgbClr val="0EBBF0"/>
      </a:accent3>
      <a:accent4>
        <a:srgbClr val="00B389"/>
      </a:accent4>
      <a:accent5>
        <a:srgbClr val="00CC96"/>
      </a:accent5>
      <a:accent6>
        <a:srgbClr val="00E6A1"/>
      </a:accent6>
      <a:hlink>
        <a:srgbClr val="0D38E0"/>
      </a:hlink>
      <a:folHlink>
        <a:srgbClr val="7070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res - Sjabloon UK.potx" id="{60C54E0E-A5B2-4FEE-8E0B-136331C7CB0D}" vid="{4F8657CA-FEBF-4234-88FD-946F34CF5C03}"/>
    </a:ext>
  </a:extLst>
</a:theme>
</file>

<file path=ppt/theme/theme2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dc3081-d8a1-4e92-884a-04f6ca0fc63f"/>
    <TaxKeywordTaxHTField xmlns="9dc10479-9fe1-482d-8b13-fa9fc147c365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CBE09418E094297756BB7D28E2B2D" ma:contentTypeVersion="13" ma:contentTypeDescription="Een nieuw document maken." ma:contentTypeScope="" ma:versionID="43c57db1ef9d2047f0afe528fe94cd7b">
  <xsd:schema xmlns:xsd="http://www.w3.org/2001/XMLSchema" xmlns:xs="http://www.w3.org/2001/XMLSchema" xmlns:p="http://schemas.microsoft.com/office/2006/metadata/properties" xmlns:ns2="5db5d4ef-9fd2-45ea-8e34-77d63cce28d8" xmlns:ns3="9dc10479-9fe1-482d-8b13-fa9fc147c365" xmlns:ns4="58dc3081-d8a1-4e92-884a-04f6ca0fc63f" targetNamespace="http://schemas.microsoft.com/office/2006/metadata/properties" ma:root="true" ma:fieldsID="752a5c63f437750ef2cedcd6166ab022" ns2:_="" ns3:_="" ns4:_="">
    <xsd:import namespace="5db5d4ef-9fd2-45ea-8e34-77d63cce28d8"/>
    <xsd:import namespace="9dc10479-9fe1-482d-8b13-fa9fc147c365"/>
    <xsd:import namespace="58dc3081-d8a1-4e92-884a-04f6ca0fc6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KeywordTaxHTField" minOccurs="0"/>
                <xsd:element ref="ns4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5d4ef-9fd2-45ea-8e34-77d63cce2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10479-9fe1-482d-8b13-fa9fc147c36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Ondernemingstrefwoorden" ma:fieldId="{23f27201-bee3-471e-b2e7-b64fd8b7ca38}" ma:taxonomyMulti="true" ma:sspId="23b92cde-922f-41e6-b057-b97c56e4b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c3081-d8a1-4e92-884a-04f6ca0fc63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65bc13-3d8f-49fb-9e07-0ee17562167c}" ma:internalName="TaxCatchAll" ma:showField="CatchAllData" ma:web="9dc10479-9fe1-482d-8b13-fa9fc147c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049C5-34FC-4054-9737-0DAA15D8F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DF6626-F3CA-4DB6-97F3-50ACA793C97C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8dc3081-d8a1-4e92-884a-04f6ca0fc63f"/>
    <ds:schemaRef ds:uri="http://schemas.microsoft.com/office/2006/metadata/properties"/>
    <ds:schemaRef ds:uri="http://purl.org/dc/terms/"/>
    <ds:schemaRef ds:uri="5db5d4ef-9fd2-45ea-8e34-77d63cce28d8"/>
    <ds:schemaRef ds:uri="http://schemas.microsoft.com/office/2006/documentManagement/types"/>
    <ds:schemaRef ds:uri="9dc10479-9fe1-482d-8b13-fa9fc147c36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7632B3-E712-4A5A-BFB2-E82A85748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5d4ef-9fd2-45ea-8e34-77d63cce28d8"/>
    <ds:schemaRef ds:uri="9dc10479-9fe1-482d-8b13-fa9fc147c365"/>
    <ds:schemaRef ds:uri="58dc3081-d8a1-4e92-884a-04f6ca0fc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Deltares - Template UK</Template>
  <TotalTime>3263</TotalTime>
  <Words>373</Words>
  <Application>Microsoft Office PowerPoint</Application>
  <PresentationFormat>Breedbeeld</PresentationFormat>
  <Paragraphs>88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Deltares</vt:lpstr>
      <vt:lpstr>Peilgestuurde drainage</vt:lpstr>
      <vt:lpstr>Doel van peilgestuurde (regelbare) drainage</vt:lpstr>
      <vt:lpstr>PowerPoint-presentatie</vt:lpstr>
      <vt:lpstr>PowerPoint-presentatie</vt:lpstr>
      <vt:lpstr>Peilsturing via regelput</vt:lpstr>
      <vt:lpstr>Regelbare drainage m.b.v. regelput</vt:lpstr>
      <vt:lpstr>Aanleg peilgestuurde drainage </vt:lpstr>
      <vt:lpstr>Aanleg peilgestuurde  drainage in Kerkwerve </vt:lpstr>
      <vt:lpstr>PowerPoint-presentatie</vt:lpstr>
      <vt:lpstr>Toepassing peilgestuurde drainage </vt:lpstr>
      <vt:lpstr>Zeeland is zout</vt:lpstr>
      <vt:lpstr>Drains2buffer / anti-verziltingsdrainage in zoute kwelgebieden</vt:lpstr>
      <vt:lpstr>PowerPoint-presentatie</vt:lpstr>
      <vt:lpstr>Kruispolder: ondiep zout grondwater </vt:lpstr>
      <vt:lpstr>PowerPoint-presentatie</vt:lpstr>
      <vt:lpstr>Filmpje over peilgestuurde drainage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Vonhögen - Peeters</dc:creator>
  <dc:description>Template implementation by HQ Solutions B.V.</dc:description>
  <cp:lastModifiedBy>Korine Hengst</cp:lastModifiedBy>
  <cp:revision>271</cp:revision>
  <dcterms:created xsi:type="dcterms:W3CDTF">2020-01-09T08:07:42Z</dcterms:created>
  <dcterms:modified xsi:type="dcterms:W3CDTF">2020-12-03T19:56:23Z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0x01010080ECBE09418E094297756BB7D28E2B2D</vt:lpwstr>
  </property>
  <property fmtid="{D5CDD505-2E9C-101B-9397-08002B2CF9AE}" pid="3" name="TaxKeyword">
    <vt:lpwstr/>
  </property>
</Properties>
</file>